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60" r:id="rId5"/>
  </p:sldMasterIdLst>
  <p:notesMasterIdLst>
    <p:notesMasterId r:id="rId20"/>
  </p:notesMasterIdLst>
  <p:handoutMasterIdLst>
    <p:handoutMasterId r:id="rId21"/>
  </p:handoutMasterIdLst>
  <p:sldIdLst>
    <p:sldId id="256" r:id="rId6"/>
    <p:sldId id="291" r:id="rId7"/>
    <p:sldId id="304" r:id="rId8"/>
    <p:sldId id="306" r:id="rId9"/>
    <p:sldId id="307" r:id="rId10"/>
    <p:sldId id="309" r:id="rId11"/>
    <p:sldId id="305" r:id="rId12"/>
    <p:sldId id="311" r:id="rId13"/>
    <p:sldId id="310" r:id="rId14"/>
    <p:sldId id="299" r:id="rId15"/>
    <p:sldId id="314" r:id="rId16"/>
    <p:sldId id="294" r:id="rId17"/>
    <p:sldId id="293" r:id="rId18"/>
    <p:sldId id="297" r:id="rId19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8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28E2F1-B205-4D9B-A916-D5D5B0F63291}" type="datetimeFigureOut">
              <a:rPr lang="en-US" smtClean="0"/>
              <a:t>1/16/2018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4C4CEF-11A2-4346-918A-E7A203451A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102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2570B2C-822B-40BA-8307-F6DD30CBCA08}" type="datetimeFigureOut">
              <a:rPr lang="en-US" smtClean="0"/>
              <a:t>1/16/2018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048629C-65C1-446E-A127-3209FF7D5F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934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48629C-65C1-446E-A127-3209FF7D5F1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487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754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221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7391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685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161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8801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4428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484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42739-7293-49CC-85F1-60A273D6EE60}" type="datetime1">
              <a:rPr lang="en-US" smtClean="0"/>
              <a:t>1/16/2018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674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75A83-595B-458D-A807-7E2E55D06FB2}" type="datetime1">
              <a:rPr lang="en-US" smtClean="0"/>
              <a:t>1/16/2018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822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C88A-36C0-4051-9B0B-1B973C1A49EC}" type="datetime1">
              <a:rPr lang="en-US" smtClean="0"/>
              <a:t>1/16/2018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397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/>
          <p:cNvSpPr>
            <a:spLocks noGrp="1"/>
          </p:cNvSpPr>
          <p:nvPr>
            <p:ph type="title" hasCustomPrompt="1"/>
          </p:nvPr>
        </p:nvSpPr>
        <p:spPr>
          <a:xfrm>
            <a:off x="250257" y="356628"/>
            <a:ext cx="8643486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400" b="1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0258" y="825950"/>
            <a:ext cx="8643485" cy="26766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i="0" baseline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21200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Slid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675043" y="1777294"/>
            <a:ext cx="2433209" cy="3260313"/>
          </a:xfrm>
          <a:prstGeom prst="roundRect">
            <a:avLst>
              <a:gd name="adj" fmla="val 8446"/>
            </a:avLst>
          </a:prstGeom>
          <a:ln w="28575">
            <a:solidFill>
              <a:schemeClr val="accent2"/>
            </a:solidFill>
          </a:ln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50257" y="356628"/>
            <a:ext cx="8643486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400" b="1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0258" y="825950"/>
            <a:ext cx="8643485" cy="26766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i="0" baseline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02507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am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2"/>
            <a:ext cx="9144000" cy="3966663"/>
          </a:xfrm>
          <a:prstGeom prst="downArrowCallout">
            <a:avLst>
              <a:gd name="adj1" fmla="val 35178"/>
              <a:gd name="adj2" fmla="val 13059"/>
              <a:gd name="adj3" fmla="val 7566"/>
              <a:gd name="adj4" fmla="val 9243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bIns="45720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89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418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59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FF64-092C-4907-B2C2-E0A2FE0F3FF3}" type="datetime1">
              <a:rPr lang="en-US" smtClean="0"/>
              <a:t>1/16/2018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169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F2E4B-E6D9-43CD-927C-926D0AD9EE0B}" type="datetime1">
              <a:rPr lang="en-US" smtClean="0"/>
              <a:t>1/16/2018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90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5E543-7019-462E-9CEA-0C4C217B3B13}" type="datetime1">
              <a:rPr lang="en-US" smtClean="0"/>
              <a:t>1/16/2018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428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A90B-DABB-4135-8FBE-7EAC4DA5B403}" type="datetime1">
              <a:rPr lang="en-US" smtClean="0"/>
              <a:t>1/16/2018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87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0D20-E2B1-46E0-9B2A-BB33820C2521}" type="datetime1">
              <a:rPr lang="en-US" smtClean="0"/>
              <a:t>1/16/2018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205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2656D-CF46-4165-992C-A0BC8B88FAF5}" type="datetime1">
              <a:rPr lang="en-US" smtClean="0"/>
              <a:t>1/16/2018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952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B6470-D750-4447-AE21-46866EACA789}" type="datetime1">
              <a:rPr lang="en-US" smtClean="0"/>
              <a:t>1/16/2018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575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70A1-2205-4CD4-B0AD-867D05B24931}" type="datetime1">
              <a:rPr lang="en-US" smtClean="0"/>
              <a:t>1/16/2018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877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B1AC3-934B-42A4-88F5-D8F2C7E4B19D}" type="datetime1">
              <a:rPr lang="en-US" smtClean="0"/>
              <a:t>1/16/2018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2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30secondexplainervideos.com/home" TargetMode="Externa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6510" y="1289957"/>
            <a:ext cx="7044266" cy="2678931"/>
          </a:xfrm>
        </p:spPr>
        <p:txBody>
          <a:bodyPr>
            <a:normAutofit fontScale="90000"/>
          </a:bodyPr>
          <a:lstStyle/>
          <a:p>
            <a:r>
              <a:rPr lang="en-US" sz="6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Stormwater </a:t>
            </a:r>
            <a:br>
              <a:rPr lang="en-US" sz="6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 Education </a:t>
            </a:r>
            <a:br>
              <a:rPr lang="en-US" sz="6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Task Force</a:t>
            </a:r>
            <a:endParaRPr lang="en-US" sz="66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5653" y="3968888"/>
            <a:ext cx="6525980" cy="805390"/>
          </a:xfrm>
        </p:spPr>
        <p:txBody>
          <a:bodyPr/>
          <a:lstStyle/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January 17, 2018</a:t>
            </a:r>
            <a:endParaRPr lang="en-US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99" y="1612899"/>
            <a:ext cx="1390823" cy="203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0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9" name="TextBox 48"/>
          <p:cNvSpPr txBox="1"/>
          <p:nvPr/>
        </p:nvSpPr>
        <p:spPr>
          <a:xfrm>
            <a:off x="815439" y="2055008"/>
            <a:ext cx="701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spc="-12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Other</a:t>
            </a:r>
            <a:r>
              <a:rPr lang="en-US" sz="4800" b="1" cap="all" dirty="0" smtClean="0">
                <a:solidFill>
                  <a:schemeClr val="bg1"/>
                </a:solidFill>
              </a:rPr>
              <a:t> </a:t>
            </a:r>
            <a:r>
              <a:rPr lang="en-US" sz="4800" b="1" spc="-12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Business/Reminders</a:t>
            </a:r>
            <a:endParaRPr lang="en-US" sz="4800" b="1" spc="-12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-87174" y="4287004"/>
            <a:ext cx="2274214" cy="1434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accent1"/>
                </a:solidFill>
                <a:latin typeface="+mj-lt"/>
              </a:rPr>
              <a:t>Cooperative Purchase</a:t>
            </a:r>
            <a:endParaRPr lang="en-US" sz="2200" b="1" dirty="0">
              <a:solidFill>
                <a:schemeClr val="accent1"/>
              </a:solidFill>
              <a:latin typeface="+mj-lt"/>
            </a:endParaRPr>
          </a:p>
          <a:p>
            <a:pPr algn="ctr" defTabSz="914400">
              <a:spcBef>
                <a:spcPct val="20000"/>
              </a:spcBef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Deadline: </a:t>
            </a:r>
          </a:p>
          <a:p>
            <a:pPr algn="ctr" defTabSz="914400">
              <a:spcBef>
                <a:spcPct val="20000"/>
              </a:spcBef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TODAY, 1/17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Sev01"/>
          <p:cNvSpPr/>
          <p:nvPr/>
        </p:nvSpPr>
        <p:spPr>
          <a:xfrm>
            <a:off x="511019" y="3001860"/>
            <a:ext cx="1209747" cy="1209747"/>
          </a:xfrm>
          <a:prstGeom prst="ellipse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accent1">
                  <a:lumMod val="50000"/>
                </a:schemeClr>
              </a:solidFill>
              <a:latin typeface="FontAwesome" pitchFamily="2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941753" y="4266775"/>
            <a:ext cx="2660073" cy="1372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accent2"/>
                </a:solidFill>
              </a:rPr>
              <a:t>TX SmartScape</a:t>
            </a:r>
          </a:p>
          <a:p>
            <a:pPr algn="ctr" defTabSz="914400">
              <a:spcBef>
                <a:spcPct val="20000"/>
              </a:spcBef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Add your events to the webpage by emailing </a:t>
            </a:r>
          </a:p>
          <a:p>
            <a:pPr algn="ctr" defTabSz="914400">
              <a:spcBef>
                <a:spcPct val="20000"/>
              </a:spcBef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info@txsmartscape.com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6" name="Sev02"/>
          <p:cNvSpPr/>
          <p:nvPr/>
        </p:nvSpPr>
        <p:spPr>
          <a:xfrm>
            <a:off x="2725588" y="3001860"/>
            <a:ext cx="1209747" cy="1209747"/>
          </a:xfrm>
          <a:prstGeom prst="ellipse">
            <a:avLst/>
          </a:prstGeom>
          <a:solidFill>
            <a:schemeClr val="accent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>
              <a:solidFill>
                <a:schemeClr val="accent2">
                  <a:lumMod val="50000"/>
                </a:schemeClr>
              </a:solidFill>
              <a:latin typeface="FontAwesome" pitchFamily="2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943090" y="4287004"/>
            <a:ext cx="1999792" cy="2055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accent3"/>
                </a:solidFill>
              </a:rPr>
              <a:t>Public Education</a:t>
            </a:r>
          </a:p>
          <a:p>
            <a:pPr algn="ctr"/>
            <a:r>
              <a:rPr lang="en-US" sz="2200" b="1" dirty="0" smtClean="0">
                <a:solidFill>
                  <a:schemeClr val="accent3"/>
                </a:solidFill>
              </a:rPr>
              <a:t>Activity Reports</a:t>
            </a:r>
            <a:endParaRPr lang="en-US" sz="2200" b="1" dirty="0">
              <a:solidFill>
                <a:schemeClr val="accent3"/>
              </a:solidFill>
            </a:endParaRPr>
          </a:p>
          <a:p>
            <a:pPr algn="ctr" defTabSz="914400">
              <a:spcBef>
                <a:spcPct val="20000"/>
              </a:spcBef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All should have received reports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8" name="Sev03"/>
          <p:cNvSpPr/>
          <p:nvPr/>
        </p:nvSpPr>
        <p:spPr>
          <a:xfrm>
            <a:off x="5338114" y="3001860"/>
            <a:ext cx="1209747" cy="1209747"/>
          </a:xfrm>
          <a:prstGeom prst="ellipse">
            <a:avLst/>
          </a:prstGeom>
          <a:solidFill>
            <a:schemeClr val="accent3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accent3">
                  <a:lumMod val="50000"/>
                </a:schemeClr>
              </a:solidFill>
              <a:latin typeface="FontAwesome" pitchFamily="2" charset="0"/>
              <a:cs typeface="+mj-c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920635" y="4275201"/>
            <a:ext cx="2127826" cy="1440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accent4"/>
                </a:solidFill>
              </a:rPr>
              <a:t>Doo the Right Thing</a:t>
            </a:r>
          </a:p>
          <a:p>
            <a:pPr algn="ctr"/>
            <a:r>
              <a:rPr lang="en-US" sz="2200" b="1" dirty="0" smtClean="0">
                <a:solidFill>
                  <a:schemeClr val="accent4"/>
                </a:solidFill>
              </a:rPr>
              <a:t>Calendar</a:t>
            </a:r>
            <a:endParaRPr lang="en-US" sz="2200" b="1" dirty="0">
              <a:solidFill>
                <a:schemeClr val="accent4"/>
              </a:solidFill>
            </a:endParaRPr>
          </a:p>
          <a:p>
            <a:pPr algn="ctr" defTabSz="914400">
              <a:spcBef>
                <a:spcPct val="20000"/>
              </a:spcBef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Files are available</a:t>
            </a:r>
          </a:p>
        </p:txBody>
      </p:sp>
      <p:sp>
        <p:nvSpPr>
          <p:cNvPr id="53" name="Sev04"/>
          <p:cNvSpPr/>
          <p:nvPr/>
        </p:nvSpPr>
        <p:spPr>
          <a:xfrm>
            <a:off x="7359650" y="2981631"/>
            <a:ext cx="1209747" cy="1209747"/>
          </a:xfrm>
          <a:prstGeom prst="ellipse">
            <a:avLst/>
          </a:prstGeom>
          <a:solidFill>
            <a:schemeClr val="accent4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accent4">
                  <a:lumMod val="50000"/>
                </a:schemeClr>
              </a:solidFill>
              <a:latin typeface="FontAwesome" pitchFamily="2" charset="0"/>
            </a:endParaRPr>
          </a:p>
        </p:txBody>
      </p:sp>
      <p:sp>
        <p:nvSpPr>
          <p:cNvPr id="13" name="Freeform 52"/>
          <p:cNvSpPr>
            <a:spLocks noEditPoints="1"/>
          </p:cNvSpPr>
          <p:nvPr/>
        </p:nvSpPr>
        <p:spPr bwMode="auto">
          <a:xfrm>
            <a:off x="7732927" y="3337339"/>
            <a:ext cx="463193" cy="498331"/>
          </a:xfrm>
          <a:custGeom>
            <a:avLst/>
            <a:gdLst/>
            <a:ahLst/>
            <a:cxnLst>
              <a:cxn ang="0">
                <a:pos x="67" y="67"/>
              </a:cxn>
              <a:cxn ang="0">
                <a:pos x="61" y="72"/>
              </a:cxn>
              <a:cxn ang="0">
                <a:pos x="5" y="72"/>
              </a:cxn>
              <a:cxn ang="0">
                <a:pos x="0" y="67"/>
              </a:cxn>
              <a:cxn ang="0">
                <a:pos x="0" y="16"/>
              </a:cxn>
              <a:cxn ang="0">
                <a:pos x="5" y="11"/>
              </a:cxn>
              <a:cxn ang="0">
                <a:pos x="10" y="11"/>
              </a:cxn>
              <a:cxn ang="0">
                <a:pos x="10" y="7"/>
              </a:cxn>
              <a:cxn ang="0">
                <a:pos x="16" y="0"/>
              </a:cxn>
              <a:cxn ang="0">
                <a:pos x="19" y="0"/>
              </a:cxn>
              <a:cxn ang="0">
                <a:pos x="25" y="7"/>
              </a:cxn>
              <a:cxn ang="0">
                <a:pos x="25" y="11"/>
              </a:cxn>
              <a:cxn ang="0">
                <a:pos x="41" y="11"/>
              </a:cxn>
              <a:cxn ang="0">
                <a:pos x="41" y="7"/>
              </a:cxn>
              <a:cxn ang="0">
                <a:pos x="47" y="0"/>
              </a:cxn>
              <a:cxn ang="0">
                <a:pos x="50" y="0"/>
              </a:cxn>
              <a:cxn ang="0">
                <a:pos x="56" y="7"/>
              </a:cxn>
              <a:cxn ang="0">
                <a:pos x="56" y="11"/>
              </a:cxn>
              <a:cxn ang="0">
                <a:pos x="61" y="11"/>
              </a:cxn>
              <a:cxn ang="0">
                <a:pos x="67" y="16"/>
              </a:cxn>
              <a:cxn ang="0">
                <a:pos x="67" y="67"/>
              </a:cxn>
              <a:cxn ang="0">
                <a:pos x="61" y="67"/>
              </a:cxn>
              <a:cxn ang="0">
                <a:pos x="61" y="26"/>
              </a:cxn>
              <a:cxn ang="0">
                <a:pos x="5" y="26"/>
              </a:cxn>
              <a:cxn ang="0">
                <a:pos x="5" y="67"/>
              </a:cxn>
              <a:cxn ang="0">
                <a:pos x="61" y="67"/>
              </a:cxn>
              <a:cxn ang="0">
                <a:pos x="20" y="7"/>
              </a:cxn>
              <a:cxn ang="0">
                <a:pos x="19" y="5"/>
              </a:cxn>
              <a:cxn ang="0">
                <a:pos x="16" y="5"/>
              </a:cxn>
              <a:cxn ang="0">
                <a:pos x="15" y="7"/>
              </a:cxn>
              <a:cxn ang="0">
                <a:pos x="15" y="18"/>
              </a:cxn>
              <a:cxn ang="0">
                <a:pos x="16" y="20"/>
              </a:cxn>
              <a:cxn ang="0">
                <a:pos x="19" y="20"/>
              </a:cxn>
              <a:cxn ang="0">
                <a:pos x="20" y="18"/>
              </a:cxn>
              <a:cxn ang="0">
                <a:pos x="20" y="7"/>
              </a:cxn>
              <a:cxn ang="0">
                <a:pos x="51" y="7"/>
              </a:cxn>
              <a:cxn ang="0">
                <a:pos x="50" y="5"/>
              </a:cxn>
              <a:cxn ang="0">
                <a:pos x="47" y="5"/>
              </a:cxn>
              <a:cxn ang="0">
                <a:pos x="46" y="7"/>
              </a:cxn>
              <a:cxn ang="0">
                <a:pos x="46" y="18"/>
              </a:cxn>
              <a:cxn ang="0">
                <a:pos x="47" y="20"/>
              </a:cxn>
              <a:cxn ang="0">
                <a:pos x="50" y="20"/>
              </a:cxn>
              <a:cxn ang="0">
                <a:pos x="51" y="18"/>
              </a:cxn>
              <a:cxn ang="0">
                <a:pos x="51" y="7"/>
              </a:cxn>
            </a:cxnLst>
            <a:rect l="0" t="0" r="r" b="b"/>
            <a:pathLst>
              <a:path w="67" h="72">
                <a:moveTo>
                  <a:pt x="67" y="67"/>
                </a:moveTo>
                <a:cubicBezTo>
                  <a:pt x="67" y="70"/>
                  <a:pt x="64" y="72"/>
                  <a:pt x="61" y="72"/>
                </a:cubicBezTo>
                <a:cubicBezTo>
                  <a:pt x="5" y="72"/>
                  <a:pt x="5" y="72"/>
                  <a:pt x="5" y="72"/>
                </a:cubicBezTo>
                <a:cubicBezTo>
                  <a:pt x="2" y="72"/>
                  <a:pt x="0" y="70"/>
                  <a:pt x="0" y="67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3"/>
                  <a:pt x="2" y="11"/>
                  <a:pt x="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3"/>
                  <a:pt x="13" y="0"/>
                  <a:pt x="16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23" y="0"/>
                  <a:pt x="25" y="3"/>
                  <a:pt x="25" y="7"/>
                </a:cubicBezTo>
                <a:cubicBezTo>
                  <a:pt x="25" y="11"/>
                  <a:pt x="25" y="11"/>
                  <a:pt x="25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7"/>
                  <a:pt x="41" y="7"/>
                  <a:pt x="41" y="7"/>
                </a:cubicBezTo>
                <a:cubicBezTo>
                  <a:pt x="41" y="3"/>
                  <a:pt x="44" y="0"/>
                  <a:pt x="47" y="0"/>
                </a:cubicBezTo>
                <a:cubicBezTo>
                  <a:pt x="50" y="0"/>
                  <a:pt x="50" y="0"/>
                  <a:pt x="50" y="0"/>
                </a:cubicBezTo>
                <a:cubicBezTo>
                  <a:pt x="53" y="0"/>
                  <a:pt x="56" y="3"/>
                  <a:pt x="56" y="7"/>
                </a:cubicBezTo>
                <a:cubicBezTo>
                  <a:pt x="56" y="11"/>
                  <a:pt x="56" y="11"/>
                  <a:pt x="56" y="11"/>
                </a:cubicBezTo>
                <a:cubicBezTo>
                  <a:pt x="61" y="11"/>
                  <a:pt x="61" y="11"/>
                  <a:pt x="61" y="11"/>
                </a:cubicBezTo>
                <a:cubicBezTo>
                  <a:pt x="64" y="11"/>
                  <a:pt x="67" y="13"/>
                  <a:pt x="67" y="16"/>
                </a:cubicBezTo>
                <a:lnTo>
                  <a:pt x="67" y="67"/>
                </a:lnTo>
                <a:close/>
                <a:moveTo>
                  <a:pt x="61" y="67"/>
                </a:moveTo>
                <a:cubicBezTo>
                  <a:pt x="61" y="26"/>
                  <a:pt x="61" y="26"/>
                  <a:pt x="61" y="26"/>
                </a:cubicBezTo>
                <a:cubicBezTo>
                  <a:pt x="5" y="26"/>
                  <a:pt x="5" y="26"/>
                  <a:pt x="5" y="26"/>
                </a:cubicBezTo>
                <a:cubicBezTo>
                  <a:pt x="5" y="67"/>
                  <a:pt x="5" y="67"/>
                  <a:pt x="5" y="67"/>
                </a:cubicBezTo>
                <a:lnTo>
                  <a:pt x="61" y="67"/>
                </a:lnTo>
                <a:close/>
                <a:moveTo>
                  <a:pt x="20" y="7"/>
                </a:moveTo>
                <a:cubicBezTo>
                  <a:pt x="20" y="6"/>
                  <a:pt x="20" y="5"/>
                  <a:pt x="19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5" y="6"/>
                  <a:pt x="15" y="7"/>
                </a:cubicBezTo>
                <a:cubicBezTo>
                  <a:pt x="15" y="18"/>
                  <a:pt x="15" y="18"/>
                  <a:pt x="15" y="18"/>
                </a:cubicBezTo>
                <a:cubicBezTo>
                  <a:pt x="15" y="19"/>
                  <a:pt x="16" y="20"/>
                  <a:pt x="16" y="20"/>
                </a:cubicBezTo>
                <a:cubicBezTo>
                  <a:pt x="19" y="20"/>
                  <a:pt x="19" y="20"/>
                  <a:pt x="19" y="20"/>
                </a:cubicBezTo>
                <a:cubicBezTo>
                  <a:pt x="20" y="20"/>
                  <a:pt x="20" y="19"/>
                  <a:pt x="20" y="18"/>
                </a:cubicBezTo>
                <a:lnTo>
                  <a:pt x="20" y="7"/>
                </a:lnTo>
                <a:close/>
                <a:moveTo>
                  <a:pt x="51" y="7"/>
                </a:moveTo>
                <a:cubicBezTo>
                  <a:pt x="51" y="6"/>
                  <a:pt x="51" y="5"/>
                  <a:pt x="50" y="5"/>
                </a:cubicBezTo>
                <a:cubicBezTo>
                  <a:pt x="47" y="5"/>
                  <a:pt x="47" y="5"/>
                  <a:pt x="47" y="5"/>
                </a:cubicBezTo>
                <a:cubicBezTo>
                  <a:pt x="47" y="5"/>
                  <a:pt x="46" y="6"/>
                  <a:pt x="46" y="7"/>
                </a:cubicBezTo>
                <a:cubicBezTo>
                  <a:pt x="46" y="18"/>
                  <a:pt x="46" y="18"/>
                  <a:pt x="46" y="18"/>
                </a:cubicBezTo>
                <a:cubicBezTo>
                  <a:pt x="46" y="19"/>
                  <a:pt x="47" y="20"/>
                  <a:pt x="47" y="20"/>
                </a:cubicBezTo>
                <a:cubicBezTo>
                  <a:pt x="50" y="20"/>
                  <a:pt x="50" y="20"/>
                  <a:pt x="50" y="20"/>
                </a:cubicBezTo>
                <a:cubicBezTo>
                  <a:pt x="51" y="20"/>
                  <a:pt x="51" y="19"/>
                  <a:pt x="51" y="18"/>
                </a:cubicBezTo>
                <a:lnTo>
                  <a:pt x="51" y="7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2"/>
          <p:cNvSpPr>
            <a:spLocks noEditPoints="1"/>
          </p:cNvSpPr>
          <p:nvPr/>
        </p:nvSpPr>
        <p:spPr bwMode="auto">
          <a:xfrm>
            <a:off x="3078100" y="3436892"/>
            <a:ext cx="504720" cy="434443"/>
          </a:xfrm>
          <a:custGeom>
            <a:avLst/>
            <a:gdLst/>
            <a:ahLst/>
            <a:cxnLst>
              <a:cxn ang="0">
                <a:pos x="73" y="47"/>
              </a:cxn>
              <a:cxn ang="0">
                <a:pos x="67" y="53"/>
              </a:cxn>
              <a:cxn ang="0">
                <a:pos x="46" y="53"/>
              </a:cxn>
              <a:cxn ang="0">
                <a:pos x="48" y="60"/>
              </a:cxn>
              <a:cxn ang="0">
                <a:pos x="46" y="63"/>
              </a:cxn>
              <a:cxn ang="0">
                <a:pos x="26" y="63"/>
              </a:cxn>
              <a:cxn ang="0">
                <a:pos x="24" y="60"/>
              </a:cxn>
              <a:cxn ang="0">
                <a:pos x="26" y="53"/>
              </a:cxn>
              <a:cxn ang="0">
                <a:pos x="6" y="53"/>
              </a:cxn>
              <a:cxn ang="0">
                <a:pos x="0" y="47"/>
              </a:cxn>
              <a:cxn ang="0">
                <a:pos x="0" y="6"/>
              </a:cxn>
              <a:cxn ang="0">
                <a:pos x="6" y="0"/>
              </a:cxn>
              <a:cxn ang="0">
                <a:pos x="67" y="0"/>
              </a:cxn>
              <a:cxn ang="0">
                <a:pos x="73" y="6"/>
              </a:cxn>
              <a:cxn ang="0">
                <a:pos x="73" y="47"/>
              </a:cxn>
              <a:cxn ang="0">
                <a:pos x="68" y="6"/>
              </a:cxn>
              <a:cxn ang="0">
                <a:pos x="67" y="5"/>
              </a:cxn>
              <a:cxn ang="0">
                <a:pos x="6" y="5"/>
              </a:cxn>
              <a:cxn ang="0">
                <a:pos x="5" y="6"/>
              </a:cxn>
              <a:cxn ang="0">
                <a:pos x="5" y="37"/>
              </a:cxn>
              <a:cxn ang="0">
                <a:pos x="6" y="39"/>
              </a:cxn>
              <a:cxn ang="0">
                <a:pos x="67" y="39"/>
              </a:cxn>
              <a:cxn ang="0">
                <a:pos x="68" y="37"/>
              </a:cxn>
              <a:cxn ang="0">
                <a:pos x="68" y="6"/>
              </a:cxn>
            </a:cxnLst>
            <a:rect l="0" t="0" r="r" b="b"/>
            <a:pathLst>
              <a:path w="73" h="63">
                <a:moveTo>
                  <a:pt x="73" y="47"/>
                </a:moveTo>
                <a:cubicBezTo>
                  <a:pt x="73" y="50"/>
                  <a:pt x="70" y="53"/>
                  <a:pt x="67" y="53"/>
                </a:cubicBezTo>
                <a:cubicBezTo>
                  <a:pt x="46" y="53"/>
                  <a:pt x="46" y="53"/>
                  <a:pt x="46" y="53"/>
                </a:cubicBezTo>
                <a:cubicBezTo>
                  <a:pt x="46" y="56"/>
                  <a:pt x="48" y="59"/>
                  <a:pt x="48" y="60"/>
                </a:cubicBezTo>
                <a:cubicBezTo>
                  <a:pt x="48" y="62"/>
                  <a:pt x="47" y="63"/>
                  <a:pt x="46" y="63"/>
                </a:cubicBezTo>
                <a:cubicBezTo>
                  <a:pt x="26" y="63"/>
                  <a:pt x="26" y="63"/>
                  <a:pt x="26" y="63"/>
                </a:cubicBezTo>
                <a:cubicBezTo>
                  <a:pt x="25" y="63"/>
                  <a:pt x="24" y="62"/>
                  <a:pt x="24" y="60"/>
                </a:cubicBezTo>
                <a:cubicBezTo>
                  <a:pt x="24" y="59"/>
                  <a:pt x="26" y="56"/>
                  <a:pt x="26" y="53"/>
                </a:cubicBezTo>
                <a:cubicBezTo>
                  <a:pt x="6" y="53"/>
                  <a:pt x="6" y="53"/>
                  <a:pt x="6" y="53"/>
                </a:cubicBezTo>
                <a:cubicBezTo>
                  <a:pt x="2" y="53"/>
                  <a:pt x="0" y="50"/>
                  <a:pt x="0" y="47"/>
                </a:cubicBezTo>
                <a:cubicBezTo>
                  <a:pt x="0" y="6"/>
                  <a:pt x="0" y="6"/>
                  <a:pt x="0" y="6"/>
                </a:cubicBezTo>
                <a:cubicBezTo>
                  <a:pt x="0" y="2"/>
                  <a:pt x="2" y="0"/>
                  <a:pt x="6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70" y="0"/>
                  <a:pt x="73" y="2"/>
                  <a:pt x="73" y="6"/>
                </a:cubicBezTo>
                <a:lnTo>
                  <a:pt x="73" y="47"/>
                </a:lnTo>
                <a:close/>
                <a:moveTo>
                  <a:pt x="68" y="6"/>
                </a:moveTo>
                <a:cubicBezTo>
                  <a:pt x="68" y="5"/>
                  <a:pt x="67" y="5"/>
                  <a:pt x="67" y="5"/>
                </a:cubicBezTo>
                <a:cubicBezTo>
                  <a:pt x="6" y="5"/>
                  <a:pt x="6" y="5"/>
                  <a:pt x="6" y="5"/>
                </a:cubicBezTo>
                <a:cubicBezTo>
                  <a:pt x="5" y="5"/>
                  <a:pt x="5" y="5"/>
                  <a:pt x="5" y="6"/>
                </a:cubicBezTo>
                <a:cubicBezTo>
                  <a:pt x="5" y="37"/>
                  <a:pt x="5" y="37"/>
                  <a:pt x="5" y="37"/>
                </a:cubicBezTo>
                <a:cubicBezTo>
                  <a:pt x="5" y="38"/>
                  <a:pt x="5" y="39"/>
                  <a:pt x="6" y="39"/>
                </a:cubicBezTo>
                <a:cubicBezTo>
                  <a:pt x="67" y="39"/>
                  <a:pt x="67" y="39"/>
                  <a:pt x="67" y="39"/>
                </a:cubicBezTo>
                <a:cubicBezTo>
                  <a:pt x="67" y="39"/>
                  <a:pt x="68" y="38"/>
                  <a:pt x="68" y="37"/>
                </a:cubicBezTo>
                <a:lnTo>
                  <a:pt x="68" y="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178"/>
          <p:cNvSpPr>
            <a:spLocks noEditPoints="1"/>
          </p:cNvSpPr>
          <p:nvPr/>
        </p:nvSpPr>
        <p:spPr bwMode="auto">
          <a:xfrm>
            <a:off x="5690626" y="3416663"/>
            <a:ext cx="504720" cy="380138"/>
          </a:xfrm>
          <a:custGeom>
            <a:avLst/>
            <a:gdLst/>
            <a:ahLst/>
            <a:cxnLst>
              <a:cxn ang="0">
                <a:pos x="158" y="119"/>
              </a:cxn>
              <a:cxn ang="0">
                <a:pos x="0" y="119"/>
              </a:cxn>
              <a:cxn ang="0">
                <a:pos x="0" y="0"/>
              </a:cxn>
              <a:cxn ang="0">
                <a:pos x="9" y="0"/>
              </a:cxn>
              <a:cxn ang="0">
                <a:pos x="9" y="108"/>
              </a:cxn>
              <a:cxn ang="0">
                <a:pos x="158" y="108"/>
              </a:cxn>
              <a:cxn ang="0">
                <a:pos x="158" y="119"/>
              </a:cxn>
              <a:cxn ang="0">
                <a:pos x="50" y="99"/>
              </a:cxn>
              <a:cxn ang="0">
                <a:pos x="29" y="99"/>
              </a:cxn>
              <a:cxn ang="0">
                <a:pos x="29" y="60"/>
              </a:cxn>
              <a:cxn ang="0">
                <a:pos x="50" y="60"/>
              </a:cxn>
              <a:cxn ang="0">
                <a:pos x="50" y="99"/>
              </a:cxn>
              <a:cxn ang="0">
                <a:pos x="78" y="99"/>
              </a:cxn>
              <a:cxn ang="0">
                <a:pos x="59" y="99"/>
              </a:cxn>
              <a:cxn ang="0">
                <a:pos x="59" y="19"/>
              </a:cxn>
              <a:cxn ang="0">
                <a:pos x="78" y="19"/>
              </a:cxn>
              <a:cxn ang="0">
                <a:pos x="78" y="99"/>
              </a:cxn>
              <a:cxn ang="0">
                <a:pos x="109" y="99"/>
              </a:cxn>
              <a:cxn ang="0">
                <a:pos x="89" y="99"/>
              </a:cxn>
              <a:cxn ang="0">
                <a:pos x="89" y="39"/>
              </a:cxn>
              <a:cxn ang="0">
                <a:pos x="109" y="39"/>
              </a:cxn>
              <a:cxn ang="0">
                <a:pos x="109" y="99"/>
              </a:cxn>
              <a:cxn ang="0">
                <a:pos x="139" y="99"/>
              </a:cxn>
              <a:cxn ang="0">
                <a:pos x="119" y="99"/>
              </a:cxn>
              <a:cxn ang="0">
                <a:pos x="119" y="11"/>
              </a:cxn>
              <a:cxn ang="0">
                <a:pos x="139" y="11"/>
              </a:cxn>
              <a:cxn ang="0">
                <a:pos x="139" y="99"/>
              </a:cxn>
            </a:cxnLst>
            <a:rect l="0" t="0" r="r" b="b"/>
            <a:pathLst>
              <a:path w="158" h="119">
                <a:moveTo>
                  <a:pt x="158" y="119"/>
                </a:moveTo>
                <a:lnTo>
                  <a:pt x="0" y="119"/>
                </a:lnTo>
                <a:lnTo>
                  <a:pt x="0" y="0"/>
                </a:lnTo>
                <a:lnTo>
                  <a:pt x="9" y="0"/>
                </a:lnTo>
                <a:lnTo>
                  <a:pt x="9" y="108"/>
                </a:lnTo>
                <a:lnTo>
                  <a:pt x="158" y="108"/>
                </a:lnTo>
                <a:lnTo>
                  <a:pt x="158" y="119"/>
                </a:lnTo>
                <a:close/>
                <a:moveTo>
                  <a:pt x="50" y="99"/>
                </a:moveTo>
                <a:lnTo>
                  <a:pt x="29" y="99"/>
                </a:lnTo>
                <a:lnTo>
                  <a:pt x="29" y="60"/>
                </a:lnTo>
                <a:lnTo>
                  <a:pt x="50" y="60"/>
                </a:lnTo>
                <a:lnTo>
                  <a:pt x="50" y="99"/>
                </a:lnTo>
                <a:close/>
                <a:moveTo>
                  <a:pt x="78" y="99"/>
                </a:moveTo>
                <a:lnTo>
                  <a:pt x="59" y="99"/>
                </a:lnTo>
                <a:lnTo>
                  <a:pt x="59" y="19"/>
                </a:lnTo>
                <a:lnTo>
                  <a:pt x="78" y="19"/>
                </a:lnTo>
                <a:lnTo>
                  <a:pt x="78" y="99"/>
                </a:lnTo>
                <a:close/>
                <a:moveTo>
                  <a:pt x="109" y="99"/>
                </a:moveTo>
                <a:lnTo>
                  <a:pt x="89" y="99"/>
                </a:lnTo>
                <a:lnTo>
                  <a:pt x="89" y="39"/>
                </a:lnTo>
                <a:lnTo>
                  <a:pt x="109" y="39"/>
                </a:lnTo>
                <a:lnTo>
                  <a:pt x="109" y="99"/>
                </a:lnTo>
                <a:close/>
                <a:moveTo>
                  <a:pt x="139" y="99"/>
                </a:moveTo>
                <a:lnTo>
                  <a:pt x="119" y="99"/>
                </a:lnTo>
                <a:lnTo>
                  <a:pt x="119" y="11"/>
                </a:lnTo>
                <a:lnTo>
                  <a:pt x="139" y="11"/>
                </a:lnTo>
                <a:lnTo>
                  <a:pt x="139" y="9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45"/>
          <p:cNvSpPr>
            <a:spLocks noEditPoints="1"/>
          </p:cNvSpPr>
          <p:nvPr/>
        </p:nvSpPr>
        <p:spPr bwMode="auto">
          <a:xfrm>
            <a:off x="265786" y="2033464"/>
            <a:ext cx="490466" cy="490466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82"/>
          <p:cNvSpPr>
            <a:spLocks noEditPoints="1"/>
          </p:cNvSpPr>
          <p:nvPr/>
        </p:nvSpPr>
        <p:spPr bwMode="auto">
          <a:xfrm>
            <a:off x="846270" y="3221490"/>
            <a:ext cx="539241" cy="637285"/>
          </a:xfrm>
          <a:custGeom>
            <a:avLst/>
            <a:gdLst/>
            <a:ahLst/>
            <a:cxnLst>
              <a:cxn ang="0">
                <a:pos x="61" y="26"/>
              </a:cxn>
              <a:cxn ang="0">
                <a:pos x="61" y="68"/>
              </a:cxn>
              <a:cxn ang="0">
                <a:pos x="58" y="72"/>
              </a:cxn>
              <a:cxn ang="0">
                <a:pos x="4" y="72"/>
              </a:cxn>
              <a:cxn ang="0">
                <a:pos x="0" y="68"/>
              </a:cxn>
              <a:cxn ang="0">
                <a:pos x="0" y="4"/>
              </a:cxn>
              <a:cxn ang="0">
                <a:pos x="4" y="0"/>
              </a:cxn>
              <a:cxn ang="0">
                <a:pos x="36" y="0"/>
              </a:cxn>
              <a:cxn ang="0">
                <a:pos x="36" y="22"/>
              </a:cxn>
              <a:cxn ang="0">
                <a:pos x="40" y="26"/>
              </a:cxn>
              <a:cxn ang="0">
                <a:pos x="61" y="26"/>
              </a:cxn>
              <a:cxn ang="0">
                <a:pos x="46" y="32"/>
              </a:cxn>
              <a:cxn ang="0">
                <a:pos x="45" y="31"/>
              </a:cxn>
              <a:cxn ang="0">
                <a:pos x="16" y="31"/>
              </a:cxn>
              <a:cxn ang="0">
                <a:pos x="15" y="32"/>
              </a:cxn>
              <a:cxn ang="0">
                <a:pos x="15" y="35"/>
              </a:cxn>
              <a:cxn ang="0">
                <a:pos x="16" y="36"/>
              </a:cxn>
              <a:cxn ang="0">
                <a:pos x="45" y="36"/>
              </a:cxn>
              <a:cxn ang="0">
                <a:pos x="46" y="35"/>
              </a:cxn>
              <a:cxn ang="0">
                <a:pos x="46" y="32"/>
              </a:cxn>
              <a:cxn ang="0">
                <a:pos x="46" y="43"/>
              </a:cxn>
              <a:cxn ang="0">
                <a:pos x="45" y="41"/>
              </a:cxn>
              <a:cxn ang="0">
                <a:pos x="16" y="41"/>
              </a:cxn>
              <a:cxn ang="0">
                <a:pos x="15" y="43"/>
              </a:cxn>
              <a:cxn ang="0">
                <a:pos x="15" y="45"/>
              </a:cxn>
              <a:cxn ang="0">
                <a:pos x="16" y="47"/>
              </a:cxn>
              <a:cxn ang="0">
                <a:pos x="45" y="47"/>
              </a:cxn>
              <a:cxn ang="0">
                <a:pos x="46" y="45"/>
              </a:cxn>
              <a:cxn ang="0">
                <a:pos x="46" y="43"/>
              </a:cxn>
              <a:cxn ang="0">
                <a:pos x="46" y="53"/>
              </a:cxn>
              <a:cxn ang="0">
                <a:pos x="45" y="52"/>
              </a:cxn>
              <a:cxn ang="0">
                <a:pos x="16" y="52"/>
              </a:cxn>
              <a:cxn ang="0">
                <a:pos x="15" y="53"/>
              </a:cxn>
              <a:cxn ang="0">
                <a:pos x="15" y="56"/>
              </a:cxn>
              <a:cxn ang="0">
                <a:pos x="16" y="57"/>
              </a:cxn>
              <a:cxn ang="0">
                <a:pos x="45" y="57"/>
              </a:cxn>
              <a:cxn ang="0">
                <a:pos x="46" y="56"/>
              </a:cxn>
              <a:cxn ang="0">
                <a:pos x="46" y="53"/>
              </a:cxn>
              <a:cxn ang="0">
                <a:pos x="60" y="21"/>
              </a:cxn>
              <a:cxn ang="0">
                <a:pos x="41" y="21"/>
              </a:cxn>
              <a:cxn ang="0">
                <a:pos x="41" y="2"/>
              </a:cxn>
              <a:cxn ang="0">
                <a:pos x="42" y="3"/>
              </a:cxn>
              <a:cxn ang="0">
                <a:pos x="59" y="19"/>
              </a:cxn>
              <a:cxn ang="0">
                <a:pos x="60" y="21"/>
              </a:cxn>
            </a:cxnLst>
            <a:rect l="0" t="0" r="r" b="b"/>
            <a:pathLst>
              <a:path w="61" h="72">
                <a:moveTo>
                  <a:pt x="61" y="26"/>
                </a:moveTo>
                <a:cubicBezTo>
                  <a:pt x="61" y="68"/>
                  <a:pt x="61" y="68"/>
                  <a:pt x="61" y="68"/>
                </a:cubicBezTo>
                <a:cubicBezTo>
                  <a:pt x="61" y="71"/>
                  <a:pt x="60" y="72"/>
                  <a:pt x="58" y="72"/>
                </a:cubicBezTo>
                <a:cubicBezTo>
                  <a:pt x="4" y="72"/>
                  <a:pt x="4" y="72"/>
                  <a:pt x="4" y="72"/>
                </a:cubicBezTo>
                <a:cubicBezTo>
                  <a:pt x="1" y="72"/>
                  <a:pt x="0" y="71"/>
                  <a:pt x="0" y="68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1" y="0"/>
                  <a:pt x="4" y="0"/>
                </a:cubicBezTo>
                <a:cubicBezTo>
                  <a:pt x="36" y="0"/>
                  <a:pt x="36" y="0"/>
                  <a:pt x="36" y="0"/>
                </a:cubicBezTo>
                <a:cubicBezTo>
                  <a:pt x="36" y="22"/>
                  <a:pt x="36" y="22"/>
                  <a:pt x="36" y="22"/>
                </a:cubicBezTo>
                <a:cubicBezTo>
                  <a:pt x="36" y="24"/>
                  <a:pt x="37" y="26"/>
                  <a:pt x="40" y="26"/>
                </a:cubicBezTo>
                <a:lnTo>
                  <a:pt x="61" y="26"/>
                </a:lnTo>
                <a:close/>
                <a:moveTo>
                  <a:pt x="46" y="32"/>
                </a:moveTo>
                <a:cubicBezTo>
                  <a:pt x="46" y="32"/>
                  <a:pt x="45" y="31"/>
                  <a:pt x="45" y="31"/>
                </a:cubicBezTo>
                <a:cubicBezTo>
                  <a:pt x="16" y="31"/>
                  <a:pt x="16" y="31"/>
                  <a:pt x="16" y="31"/>
                </a:cubicBezTo>
                <a:cubicBezTo>
                  <a:pt x="16" y="31"/>
                  <a:pt x="15" y="32"/>
                  <a:pt x="15" y="32"/>
                </a:cubicBezTo>
                <a:cubicBezTo>
                  <a:pt x="15" y="35"/>
                  <a:pt x="15" y="35"/>
                  <a:pt x="15" y="35"/>
                </a:cubicBezTo>
                <a:cubicBezTo>
                  <a:pt x="15" y="36"/>
                  <a:pt x="16" y="36"/>
                  <a:pt x="16" y="36"/>
                </a:cubicBezTo>
                <a:cubicBezTo>
                  <a:pt x="45" y="36"/>
                  <a:pt x="45" y="36"/>
                  <a:pt x="45" y="36"/>
                </a:cubicBezTo>
                <a:cubicBezTo>
                  <a:pt x="45" y="36"/>
                  <a:pt x="46" y="36"/>
                  <a:pt x="46" y="35"/>
                </a:cubicBezTo>
                <a:lnTo>
                  <a:pt x="46" y="32"/>
                </a:lnTo>
                <a:close/>
                <a:moveTo>
                  <a:pt x="46" y="43"/>
                </a:moveTo>
                <a:cubicBezTo>
                  <a:pt x="46" y="42"/>
                  <a:pt x="45" y="41"/>
                  <a:pt x="45" y="41"/>
                </a:cubicBezTo>
                <a:cubicBezTo>
                  <a:pt x="16" y="41"/>
                  <a:pt x="16" y="41"/>
                  <a:pt x="16" y="41"/>
                </a:cubicBezTo>
                <a:cubicBezTo>
                  <a:pt x="16" y="41"/>
                  <a:pt x="15" y="42"/>
                  <a:pt x="15" y="43"/>
                </a:cubicBezTo>
                <a:cubicBezTo>
                  <a:pt x="15" y="45"/>
                  <a:pt x="15" y="45"/>
                  <a:pt x="15" y="45"/>
                </a:cubicBezTo>
                <a:cubicBezTo>
                  <a:pt x="15" y="46"/>
                  <a:pt x="16" y="47"/>
                  <a:pt x="16" y="47"/>
                </a:cubicBezTo>
                <a:cubicBezTo>
                  <a:pt x="45" y="47"/>
                  <a:pt x="45" y="47"/>
                  <a:pt x="45" y="47"/>
                </a:cubicBezTo>
                <a:cubicBezTo>
                  <a:pt x="45" y="47"/>
                  <a:pt x="46" y="46"/>
                  <a:pt x="46" y="45"/>
                </a:cubicBezTo>
                <a:lnTo>
                  <a:pt x="46" y="43"/>
                </a:lnTo>
                <a:close/>
                <a:moveTo>
                  <a:pt x="46" y="53"/>
                </a:moveTo>
                <a:cubicBezTo>
                  <a:pt x="46" y="52"/>
                  <a:pt x="45" y="52"/>
                  <a:pt x="45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5" y="52"/>
                  <a:pt x="15" y="53"/>
                </a:cubicBezTo>
                <a:cubicBezTo>
                  <a:pt x="15" y="56"/>
                  <a:pt x="15" y="56"/>
                  <a:pt x="15" y="56"/>
                </a:cubicBezTo>
                <a:cubicBezTo>
                  <a:pt x="15" y="56"/>
                  <a:pt x="16" y="57"/>
                  <a:pt x="16" y="57"/>
                </a:cubicBezTo>
                <a:cubicBezTo>
                  <a:pt x="45" y="57"/>
                  <a:pt x="45" y="57"/>
                  <a:pt x="45" y="57"/>
                </a:cubicBezTo>
                <a:cubicBezTo>
                  <a:pt x="45" y="57"/>
                  <a:pt x="46" y="56"/>
                  <a:pt x="46" y="56"/>
                </a:cubicBezTo>
                <a:lnTo>
                  <a:pt x="46" y="53"/>
                </a:lnTo>
                <a:close/>
                <a:moveTo>
                  <a:pt x="60" y="21"/>
                </a:moveTo>
                <a:cubicBezTo>
                  <a:pt x="41" y="21"/>
                  <a:pt x="41" y="21"/>
                  <a:pt x="41" y="21"/>
                </a:cubicBezTo>
                <a:cubicBezTo>
                  <a:pt x="41" y="2"/>
                  <a:pt x="41" y="2"/>
                  <a:pt x="41" y="2"/>
                </a:cubicBezTo>
                <a:cubicBezTo>
                  <a:pt x="41" y="2"/>
                  <a:pt x="42" y="3"/>
                  <a:pt x="42" y="3"/>
                </a:cubicBezTo>
                <a:cubicBezTo>
                  <a:pt x="59" y="19"/>
                  <a:pt x="59" y="19"/>
                  <a:pt x="59" y="19"/>
                </a:cubicBezTo>
                <a:cubicBezTo>
                  <a:pt x="59" y="20"/>
                  <a:pt x="59" y="20"/>
                  <a:pt x="60" y="2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01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689" y="562519"/>
            <a:ext cx="8643486" cy="471365"/>
          </a:xfrm>
        </p:spPr>
        <p:txBody>
          <a:bodyPr/>
          <a:lstStyle/>
          <a:p>
            <a:r>
              <a:rPr lang="en-US" sz="4800" dirty="0" smtClean="0"/>
              <a:t>Bonus: DFW Clean Cities</a:t>
            </a:r>
            <a:endParaRPr lang="en-US" sz="4800" dirty="0"/>
          </a:p>
        </p:txBody>
      </p:sp>
      <p:sp>
        <p:nvSpPr>
          <p:cNvPr id="4" name="Rectangle 3"/>
          <p:cNvSpPr/>
          <p:nvPr/>
        </p:nvSpPr>
        <p:spPr>
          <a:xfrm>
            <a:off x="4571432" y="1987422"/>
            <a:ext cx="390525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March 27</a:t>
            </a:r>
            <a:r>
              <a:rPr lang="en-US" baseline="300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2018; Location TBD (Plano or COG)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CALL FOR SPEAKERS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Need presenters that bridge the gap between air quality and March is Texas SmartScape Month. This may include using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low emission or alternative fuel equipment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for landscaping, utilizing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plants and techniques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that don’t require such equipment.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Image result for dfw clean citi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63" y="1987422"/>
            <a:ext cx="3395239" cy="3594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111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257" y="856942"/>
            <a:ext cx="8643486" cy="471365"/>
          </a:xfrm>
        </p:spPr>
        <p:txBody>
          <a:bodyPr/>
          <a:lstStyle/>
          <a:p>
            <a:r>
              <a:rPr lang="en-US" sz="4800" dirty="0" smtClean="0"/>
              <a:t>Roundtable Discussion</a:t>
            </a:r>
            <a:endParaRPr lang="en-US" sz="4800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067" y="1461604"/>
            <a:ext cx="3805865" cy="75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91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1111665" y="665338"/>
            <a:ext cx="6892084" cy="773291"/>
          </a:xfrm>
          <a:prstGeom prst="rect">
            <a:avLst/>
          </a:prstGeom>
          <a:noFill/>
        </p:spPr>
        <p:txBody>
          <a:bodyPr wrap="none" lIns="34292" tIns="17146" rIns="34292" bIns="17146" rtlCol="0">
            <a:spAutoFit/>
          </a:bodyPr>
          <a:lstStyle/>
          <a:p>
            <a:pPr algn="ctr"/>
            <a:r>
              <a:rPr lang="en-US" sz="4800" b="1" spc="-12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Important Date To Remember</a:t>
            </a:r>
            <a:endParaRPr lang="id-ID" sz="4800" b="1" spc="-12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2" name="Subtitle 2"/>
          <p:cNvSpPr txBox="1">
            <a:spLocks/>
          </p:cNvSpPr>
          <p:nvPr/>
        </p:nvSpPr>
        <p:spPr>
          <a:xfrm>
            <a:off x="3502236" y="1929458"/>
            <a:ext cx="1894714" cy="399066"/>
          </a:xfrm>
          <a:prstGeom prst="rect">
            <a:avLst/>
          </a:prstGeom>
        </p:spPr>
        <p:txBody>
          <a:bodyPr vert="horz" wrap="none" lIns="81580" tIns="40790" rIns="81580" bIns="4079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85000"/>
              </a:lnSpc>
              <a:spcBef>
                <a:spcPts val="1300"/>
              </a:spcBef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Next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Meeting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:</a:t>
            </a:r>
          </a:p>
        </p:txBody>
      </p:sp>
      <p:sp>
        <p:nvSpPr>
          <p:cNvPr id="127" name="Rectangle 126"/>
          <p:cNvSpPr/>
          <p:nvPr/>
        </p:nvSpPr>
        <p:spPr>
          <a:xfrm>
            <a:off x="4312699" y="1569166"/>
            <a:ext cx="582541" cy="3429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4261" tIns="17131" rIns="34261" bIns="17131" rtlCol="0" anchor="ctr"/>
          <a:lstStyle/>
          <a:p>
            <a:pPr algn="ctr"/>
            <a:endParaRPr lang="en-US" sz="675" dirty="0">
              <a:solidFill>
                <a:schemeClr val="accent2"/>
              </a:solidFill>
              <a:latin typeface="Lato Light" charset="0"/>
            </a:endParaRPr>
          </a:p>
        </p:txBody>
      </p:sp>
      <p:sp>
        <p:nvSpPr>
          <p:cNvPr id="334" name="Freeform 333"/>
          <p:cNvSpPr>
            <a:spLocks noChangeArrowheads="1"/>
          </p:cNvSpPr>
          <p:nvPr/>
        </p:nvSpPr>
        <p:spPr bwMode="auto">
          <a:xfrm>
            <a:off x="3481268" y="2635527"/>
            <a:ext cx="2152882" cy="2152882"/>
          </a:xfrm>
          <a:custGeom>
            <a:avLst/>
            <a:gdLst>
              <a:gd name="T0" fmla="*/ 2045 w 2363"/>
              <a:gd name="T1" fmla="*/ 2362 h 2363"/>
              <a:gd name="T2" fmla="*/ 2045 w 2363"/>
              <a:gd name="T3" fmla="*/ 2362 h 2363"/>
              <a:gd name="T4" fmla="*/ 316 w 2363"/>
              <a:gd name="T5" fmla="*/ 2362 h 2363"/>
              <a:gd name="T6" fmla="*/ 0 w 2363"/>
              <a:gd name="T7" fmla="*/ 2045 h 2363"/>
              <a:gd name="T8" fmla="*/ 0 w 2363"/>
              <a:gd name="T9" fmla="*/ 316 h 2363"/>
              <a:gd name="T10" fmla="*/ 316 w 2363"/>
              <a:gd name="T11" fmla="*/ 0 h 2363"/>
              <a:gd name="T12" fmla="*/ 2045 w 2363"/>
              <a:gd name="T13" fmla="*/ 0 h 2363"/>
              <a:gd name="T14" fmla="*/ 2362 w 2363"/>
              <a:gd name="T15" fmla="*/ 316 h 2363"/>
              <a:gd name="T16" fmla="*/ 2362 w 2363"/>
              <a:gd name="T17" fmla="*/ 2045 h 2363"/>
              <a:gd name="T18" fmla="*/ 2045 w 2363"/>
              <a:gd name="T19" fmla="*/ 2362 h 2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63" h="2363">
                <a:moveTo>
                  <a:pt x="2045" y="2362"/>
                </a:moveTo>
                <a:lnTo>
                  <a:pt x="2045" y="2362"/>
                </a:lnTo>
                <a:cubicBezTo>
                  <a:pt x="316" y="2362"/>
                  <a:pt x="316" y="2362"/>
                  <a:pt x="316" y="2362"/>
                </a:cubicBezTo>
                <a:cubicBezTo>
                  <a:pt x="142" y="2362"/>
                  <a:pt x="0" y="2219"/>
                  <a:pt x="0" y="2045"/>
                </a:cubicBezTo>
                <a:cubicBezTo>
                  <a:pt x="0" y="316"/>
                  <a:pt x="0" y="316"/>
                  <a:pt x="0" y="316"/>
                </a:cubicBezTo>
                <a:cubicBezTo>
                  <a:pt x="0" y="142"/>
                  <a:pt x="142" y="0"/>
                  <a:pt x="316" y="0"/>
                </a:cubicBezTo>
                <a:cubicBezTo>
                  <a:pt x="2045" y="0"/>
                  <a:pt x="2045" y="0"/>
                  <a:pt x="2045" y="0"/>
                </a:cubicBezTo>
                <a:cubicBezTo>
                  <a:pt x="2219" y="0"/>
                  <a:pt x="2362" y="142"/>
                  <a:pt x="2362" y="316"/>
                </a:cubicBezTo>
                <a:cubicBezTo>
                  <a:pt x="2362" y="2045"/>
                  <a:pt x="2362" y="2045"/>
                  <a:pt x="2362" y="2045"/>
                </a:cubicBezTo>
                <a:cubicBezTo>
                  <a:pt x="2362" y="2219"/>
                  <a:pt x="2219" y="2362"/>
                  <a:pt x="2045" y="2362"/>
                </a:cubicBez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2700"/>
          </a:p>
        </p:txBody>
      </p:sp>
      <p:sp>
        <p:nvSpPr>
          <p:cNvPr id="335" name="Freeform 334"/>
          <p:cNvSpPr>
            <a:spLocks noChangeArrowheads="1"/>
          </p:cNvSpPr>
          <p:nvPr/>
        </p:nvSpPr>
        <p:spPr bwMode="auto">
          <a:xfrm>
            <a:off x="3802592" y="3033170"/>
            <a:ext cx="1510231" cy="486004"/>
          </a:xfrm>
          <a:custGeom>
            <a:avLst/>
            <a:gdLst>
              <a:gd name="T0" fmla="*/ 1658 w 1659"/>
              <a:gd name="T1" fmla="*/ 163 h 535"/>
              <a:gd name="T2" fmla="*/ 1658 w 1659"/>
              <a:gd name="T3" fmla="*/ 163 h 535"/>
              <a:gd name="T4" fmla="*/ 1494 w 1659"/>
              <a:gd name="T5" fmla="*/ 0 h 535"/>
              <a:gd name="T6" fmla="*/ 164 w 1659"/>
              <a:gd name="T7" fmla="*/ 0 h 535"/>
              <a:gd name="T8" fmla="*/ 0 w 1659"/>
              <a:gd name="T9" fmla="*/ 163 h 535"/>
              <a:gd name="T10" fmla="*/ 0 w 1659"/>
              <a:gd name="T11" fmla="*/ 534 h 535"/>
              <a:gd name="T12" fmla="*/ 1658 w 1659"/>
              <a:gd name="T13" fmla="*/ 534 h 535"/>
              <a:gd name="T14" fmla="*/ 1658 w 1659"/>
              <a:gd name="T15" fmla="*/ 163 h 5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59" h="535">
                <a:moveTo>
                  <a:pt x="1658" y="163"/>
                </a:moveTo>
                <a:lnTo>
                  <a:pt x="1658" y="163"/>
                </a:lnTo>
                <a:cubicBezTo>
                  <a:pt x="1658" y="75"/>
                  <a:pt x="1583" y="0"/>
                  <a:pt x="1494" y="0"/>
                </a:cubicBezTo>
                <a:cubicBezTo>
                  <a:pt x="164" y="0"/>
                  <a:pt x="164" y="0"/>
                  <a:pt x="164" y="0"/>
                </a:cubicBezTo>
                <a:cubicBezTo>
                  <a:pt x="75" y="0"/>
                  <a:pt x="0" y="75"/>
                  <a:pt x="0" y="163"/>
                </a:cubicBezTo>
                <a:cubicBezTo>
                  <a:pt x="0" y="534"/>
                  <a:pt x="0" y="534"/>
                  <a:pt x="0" y="534"/>
                </a:cubicBezTo>
                <a:cubicBezTo>
                  <a:pt x="1658" y="534"/>
                  <a:pt x="1658" y="534"/>
                  <a:pt x="1658" y="534"/>
                </a:cubicBezTo>
                <a:lnTo>
                  <a:pt x="1658" y="163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2700"/>
          </a:p>
        </p:txBody>
      </p:sp>
      <p:sp>
        <p:nvSpPr>
          <p:cNvPr id="336" name="Freeform 335"/>
          <p:cNvSpPr>
            <a:spLocks noChangeArrowheads="1"/>
          </p:cNvSpPr>
          <p:nvPr/>
        </p:nvSpPr>
        <p:spPr bwMode="auto">
          <a:xfrm>
            <a:off x="3802592" y="3519172"/>
            <a:ext cx="1510231" cy="1016194"/>
          </a:xfrm>
          <a:custGeom>
            <a:avLst/>
            <a:gdLst>
              <a:gd name="T0" fmla="*/ 0 w 1659"/>
              <a:gd name="T1" fmla="*/ 0 h 1117"/>
              <a:gd name="T2" fmla="*/ 0 w 1659"/>
              <a:gd name="T3" fmla="*/ 0 h 1117"/>
              <a:gd name="T4" fmla="*/ 0 w 1659"/>
              <a:gd name="T5" fmla="*/ 952 h 1117"/>
              <a:gd name="T6" fmla="*/ 164 w 1659"/>
              <a:gd name="T7" fmla="*/ 1116 h 1117"/>
              <a:gd name="T8" fmla="*/ 1494 w 1659"/>
              <a:gd name="T9" fmla="*/ 1116 h 1117"/>
              <a:gd name="T10" fmla="*/ 1658 w 1659"/>
              <a:gd name="T11" fmla="*/ 952 h 1117"/>
              <a:gd name="T12" fmla="*/ 1658 w 1659"/>
              <a:gd name="T13" fmla="*/ 0 h 1117"/>
              <a:gd name="T14" fmla="*/ 0 w 1659"/>
              <a:gd name="T15" fmla="*/ 0 h 1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59" h="1117">
                <a:moveTo>
                  <a:pt x="0" y="0"/>
                </a:moveTo>
                <a:lnTo>
                  <a:pt x="0" y="0"/>
                </a:lnTo>
                <a:cubicBezTo>
                  <a:pt x="0" y="952"/>
                  <a:pt x="0" y="952"/>
                  <a:pt x="0" y="952"/>
                </a:cubicBezTo>
                <a:cubicBezTo>
                  <a:pt x="0" y="1042"/>
                  <a:pt x="75" y="1116"/>
                  <a:pt x="164" y="1116"/>
                </a:cubicBezTo>
                <a:cubicBezTo>
                  <a:pt x="1494" y="1116"/>
                  <a:pt x="1494" y="1116"/>
                  <a:pt x="1494" y="1116"/>
                </a:cubicBezTo>
                <a:cubicBezTo>
                  <a:pt x="1583" y="1116"/>
                  <a:pt x="1658" y="1042"/>
                  <a:pt x="1658" y="952"/>
                </a:cubicBezTo>
                <a:cubicBezTo>
                  <a:pt x="1658" y="0"/>
                  <a:pt x="1658" y="0"/>
                  <a:pt x="1658" y="0"/>
                </a:cubicBezTo>
                <a:lnTo>
                  <a:pt x="0" y="0"/>
                </a:lnTo>
              </a:path>
            </a:pathLst>
          </a:custGeom>
          <a:solidFill>
            <a:srgbClr val="FFFFF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700"/>
          </a:p>
        </p:txBody>
      </p:sp>
      <p:sp>
        <p:nvSpPr>
          <p:cNvPr id="337" name="Freeform 336"/>
          <p:cNvSpPr>
            <a:spLocks noChangeArrowheads="1"/>
          </p:cNvSpPr>
          <p:nvPr/>
        </p:nvSpPr>
        <p:spPr bwMode="auto">
          <a:xfrm>
            <a:off x="3963258" y="2888573"/>
            <a:ext cx="140582" cy="369525"/>
          </a:xfrm>
          <a:custGeom>
            <a:avLst/>
            <a:gdLst>
              <a:gd name="T0" fmla="*/ 131 w 154"/>
              <a:gd name="T1" fmla="*/ 0 h 406"/>
              <a:gd name="T2" fmla="*/ 131 w 154"/>
              <a:gd name="T3" fmla="*/ 0 h 406"/>
              <a:gd name="T4" fmla="*/ 21 w 154"/>
              <a:gd name="T5" fmla="*/ 0 h 406"/>
              <a:gd name="T6" fmla="*/ 0 w 154"/>
              <a:gd name="T7" fmla="*/ 21 h 406"/>
              <a:gd name="T8" fmla="*/ 0 w 154"/>
              <a:gd name="T9" fmla="*/ 383 h 406"/>
              <a:gd name="T10" fmla="*/ 21 w 154"/>
              <a:gd name="T11" fmla="*/ 405 h 406"/>
              <a:gd name="T12" fmla="*/ 131 w 154"/>
              <a:gd name="T13" fmla="*/ 405 h 406"/>
              <a:gd name="T14" fmla="*/ 153 w 154"/>
              <a:gd name="T15" fmla="*/ 383 h 406"/>
              <a:gd name="T16" fmla="*/ 153 w 154"/>
              <a:gd name="T17" fmla="*/ 21 h 406"/>
              <a:gd name="T18" fmla="*/ 131 w 154"/>
              <a:gd name="T19" fmla="*/ 0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4" h="406">
                <a:moveTo>
                  <a:pt x="131" y="0"/>
                </a:moveTo>
                <a:lnTo>
                  <a:pt x="131" y="0"/>
                </a:lnTo>
                <a:cubicBezTo>
                  <a:pt x="21" y="0"/>
                  <a:pt x="21" y="0"/>
                  <a:pt x="21" y="0"/>
                </a:cubicBezTo>
                <a:cubicBezTo>
                  <a:pt x="7" y="0"/>
                  <a:pt x="0" y="10"/>
                  <a:pt x="0" y="21"/>
                </a:cubicBezTo>
                <a:cubicBezTo>
                  <a:pt x="0" y="383"/>
                  <a:pt x="0" y="383"/>
                  <a:pt x="0" y="383"/>
                </a:cubicBezTo>
                <a:cubicBezTo>
                  <a:pt x="0" y="394"/>
                  <a:pt x="7" y="405"/>
                  <a:pt x="21" y="405"/>
                </a:cubicBezTo>
                <a:cubicBezTo>
                  <a:pt x="131" y="405"/>
                  <a:pt x="131" y="405"/>
                  <a:pt x="131" y="405"/>
                </a:cubicBezTo>
                <a:cubicBezTo>
                  <a:pt x="142" y="405"/>
                  <a:pt x="153" y="394"/>
                  <a:pt x="153" y="383"/>
                </a:cubicBezTo>
                <a:cubicBezTo>
                  <a:pt x="153" y="21"/>
                  <a:pt x="153" y="21"/>
                  <a:pt x="153" y="21"/>
                </a:cubicBezTo>
                <a:cubicBezTo>
                  <a:pt x="153" y="10"/>
                  <a:pt x="142" y="0"/>
                  <a:pt x="131" y="0"/>
                </a:cubicBez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2700"/>
          </a:p>
        </p:txBody>
      </p:sp>
      <p:sp>
        <p:nvSpPr>
          <p:cNvPr id="338" name="Freeform 337"/>
          <p:cNvSpPr>
            <a:spLocks noChangeArrowheads="1"/>
          </p:cNvSpPr>
          <p:nvPr/>
        </p:nvSpPr>
        <p:spPr bwMode="auto">
          <a:xfrm>
            <a:off x="4312699" y="2888573"/>
            <a:ext cx="140579" cy="369525"/>
          </a:xfrm>
          <a:custGeom>
            <a:avLst/>
            <a:gdLst>
              <a:gd name="T0" fmla="*/ 75 w 154"/>
              <a:gd name="T1" fmla="*/ 0 h 406"/>
              <a:gd name="T2" fmla="*/ 75 w 154"/>
              <a:gd name="T3" fmla="*/ 0 h 406"/>
              <a:gd name="T4" fmla="*/ 75 w 154"/>
              <a:gd name="T5" fmla="*/ 0 h 406"/>
              <a:gd name="T6" fmla="*/ 0 w 154"/>
              <a:gd name="T7" fmla="*/ 67 h 406"/>
              <a:gd name="T8" fmla="*/ 0 w 154"/>
              <a:gd name="T9" fmla="*/ 337 h 406"/>
              <a:gd name="T10" fmla="*/ 75 w 154"/>
              <a:gd name="T11" fmla="*/ 405 h 406"/>
              <a:gd name="T12" fmla="*/ 75 w 154"/>
              <a:gd name="T13" fmla="*/ 405 h 406"/>
              <a:gd name="T14" fmla="*/ 153 w 154"/>
              <a:gd name="T15" fmla="*/ 337 h 406"/>
              <a:gd name="T16" fmla="*/ 153 w 154"/>
              <a:gd name="T17" fmla="*/ 67 h 406"/>
              <a:gd name="T18" fmla="*/ 75 w 154"/>
              <a:gd name="T19" fmla="*/ 0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4" h="406">
                <a:moveTo>
                  <a:pt x="75" y="0"/>
                </a:moveTo>
                <a:lnTo>
                  <a:pt x="75" y="0"/>
                </a:lnTo>
                <a:lnTo>
                  <a:pt x="75" y="0"/>
                </a:lnTo>
                <a:cubicBezTo>
                  <a:pt x="32" y="0"/>
                  <a:pt x="0" y="31"/>
                  <a:pt x="0" y="67"/>
                </a:cubicBezTo>
                <a:cubicBezTo>
                  <a:pt x="0" y="337"/>
                  <a:pt x="0" y="337"/>
                  <a:pt x="0" y="337"/>
                </a:cubicBezTo>
                <a:cubicBezTo>
                  <a:pt x="0" y="373"/>
                  <a:pt x="32" y="405"/>
                  <a:pt x="75" y="405"/>
                </a:cubicBezTo>
                <a:lnTo>
                  <a:pt x="75" y="405"/>
                </a:lnTo>
                <a:cubicBezTo>
                  <a:pt x="118" y="405"/>
                  <a:pt x="153" y="373"/>
                  <a:pt x="153" y="337"/>
                </a:cubicBezTo>
                <a:cubicBezTo>
                  <a:pt x="153" y="67"/>
                  <a:pt x="153" y="67"/>
                  <a:pt x="153" y="67"/>
                </a:cubicBezTo>
                <a:cubicBezTo>
                  <a:pt x="153" y="31"/>
                  <a:pt x="118" y="0"/>
                  <a:pt x="75" y="0"/>
                </a:cubicBez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2700"/>
          </a:p>
        </p:txBody>
      </p:sp>
      <p:sp>
        <p:nvSpPr>
          <p:cNvPr id="339" name="Freeform 338"/>
          <p:cNvSpPr>
            <a:spLocks noChangeArrowheads="1"/>
          </p:cNvSpPr>
          <p:nvPr/>
        </p:nvSpPr>
        <p:spPr bwMode="auto">
          <a:xfrm>
            <a:off x="4662141" y="2888573"/>
            <a:ext cx="140582" cy="369525"/>
          </a:xfrm>
          <a:custGeom>
            <a:avLst/>
            <a:gdLst>
              <a:gd name="T0" fmla="*/ 79 w 155"/>
              <a:gd name="T1" fmla="*/ 0 h 406"/>
              <a:gd name="T2" fmla="*/ 79 w 155"/>
              <a:gd name="T3" fmla="*/ 0 h 406"/>
              <a:gd name="T4" fmla="*/ 79 w 155"/>
              <a:gd name="T5" fmla="*/ 0 h 406"/>
              <a:gd name="T6" fmla="*/ 0 w 155"/>
              <a:gd name="T7" fmla="*/ 67 h 406"/>
              <a:gd name="T8" fmla="*/ 0 w 155"/>
              <a:gd name="T9" fmla="*/ 337 h 406"/>
              <a:gd name="T10" fmla="*/ 79 w 155"/>
              <a:gd name="T11" fmla="*/ 405 h 406"/>
              <a:gd name="T12" fmla="*/ 79 w 155"/>
              <a:gd name="T13" fmla="*/ 405 h 406"/>
              <a:gd name="T14" fmla="*/ 154 w 155"/>
              <a:gd name="T15" fmla="*/ 337 h 406"/>
              <a:gd name="T16" fmla="*/ 154 w 155"/>
              <a:gd name="T17" fmla="*/ 67 h 406"/>
              <a:gd name="T18" fmla="*/ 79 w 155"/>
              <a:gd name="T19" fmla="*/ 0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5" h="406">
                <a:moveTo>
                  <a:pt x="79" y="0"/>
                </a:moveTo>
                <a:lnTo>
                  <a:pt x="79" y="0"/>
                </a:lnTo>
                <a:lnTo>
                  <a:pt x="79" y="0"/>
                </a:lnTo>
                <a:cubicBezTo>
                  <a:pt x="36" y="0"/>
                  <a:pt x="0" y="31"/>
                  <a:pt x="0" y="67"/>
                </a:cubicBezTo>
                <a:cubicBezTo>
                  <a:pt x="0" y="337"/>
                  <a:pt x="0" y="337"/>
                  <a:pt x="0" y="337"/>
                </a:cubicBezTo>
                <a:cubicBezTo>
                  <a:pt x="0" y="373"/>
                  <a:pt x="36" y="405"/>
                  <a:pt x="79" y="405"/>
                </a:cubicBezTo>
                <a:lnTo>
                  <a:pt x="79" y="405"/>
                </a:lnTo>
                <a:cubicBezTo>
                  <a:pt x="121" y="405"/>
                  <a:pt x="154" y="373"/>
                  <a:pt x="154" y="337"/>
                </a:cubicBezTo>
                <a:cubicBezTo>
                  <a:pt x="154" y="67"/>
                  <a:pt x="154" y="67"/>
                  <a:pt x="154" y="67"/>
                </a:cubicBezTo>
                <a:cubicBezTo>
                  <a:pt x="154" y="31"/>
                  <a:pt x="121" y="0"/>
                  <a:pt x="79" y="0"/>
                </a:cubicBez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2700"/>
          </a:p>
        </p:txBody>
      </p:sp>
      <p:sp>
        <p:nvSpPr>
          <p:cNvPr id="340" name="Freeform 339"/>
          <p:cNvSpPr>
            <a:spLocks noChangeArrowheads="1"/>
          </p:cNvSpPr>
          <p:nvPr/>
        </p:nvSpPr>
        <p:spPr bwMode="auto">
          <a:xfrm>
            <a:off x="5011582" y="2888573"/>
            <a:ext cx="140579" cy="369525"/>
          </a:xfrm>
          <a:custGeom>
            <a:avLst/>
            <a:gdLst>
              <a:gd name="T0" fmla="*/ 131 w 154"/>
              <a:gd name="T1" fmla="*/ 0 h 406"/>
              <a:gd name="T2" fmla="*/ 131 w 154"/>
              <a:gd name="T3" fmla="*/ 0 h 406"/>
              <a:gd name="T4" fmla="*/ 21 w 154"/>
              <a:gd name="T5" fmla="*/ 0 h 406"/>
              <a:gd name="T6" fmla="*/ 0 w 154"/>
              <a:gd name="T7" fmla="*/ 21 h 406"/>
              <a:gd name="T8" fmla="*/ 0 w 154"/>
              <a:gd name="T9" fmla="*/ 383 h 406"/>
              <a:gd name="T10" fmla="*/ 21 w 154"/>
              <a:gd name="T11" fmla="*/ 405 h 406"/>
              <a:gd name="T12" fmla="*/ 131 w 154"/>
              <a:gd name="T13" fmla="*/ 405 h 406"/>
              <a:gd name="T14" fmla="*/ 153 w 154"/>
              <a:gd name="T15" fmla="*/ 383 h 406"/>
              <a:gd name="T16" fmla="*/ 153 w 154"/>
              <a:gd name="T17" fmla="*/ 21 h 406"/>
              <a:gd name="T18" fmla="*/ 131 w 154"/>
              <a:gd name="T19" fmla="*/ 0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4" h="406">
                <a:moveTo>
                  <a:pt x="131" y="0"/>
                </a:moveTo>
                <a:lnTo>
                  <a:pt x="131" y="0"/>
                </a:lnTo>
                <a:cubicBezTo>
                  <a:pt x="21" y="0"/>
                  <a:pt x="21" y="0"/>
                  <a:pt x="21" y="0"/>
                </a:cubicBezTo>
                <a:cubicBezTo>
                  <a:pt x="10" y="0"/>
                  <a:pt x="0" y="10"/>
                  <a:pt x="0" y="21"/>
                </a:cubicBezTo>
                <a:cubicBezTo>
                  <a:pt x="0" y="383"/>
                  <a:pt x="0" y="383"/>
                  <a:pt x="0" y="383"/>
                </a:cubicBezTo>
                <a:cubicBezTo>
                  <a:pt x="0" y="394"/>
                  <a:pt x="10" y="405"/>
                  <a:pt x="21" y="405"/>
                </a:cubicBezTo>
                <a:cubicBezTo>
                  <a:pt x="131" y="405"/>
                  <a:pt x="131" y="405"/>
                  <a:pt x="131" y="405"/>
                </a:cubicBezTo>
                <a:cubicBezTo>
                  <a:pt x="145" y="405"/>
                  <a:pt x="153" y="394"/>
                  <a:pt x="153" y="383"/>
                </a:cubicBezTo>
                <a:cubicBezTo>
                  <a:pt x="153" y="21"/>
                  <a:pt x="153" y="21"/>
                  <a:pt x="153" y="21"/>
                </a:cubicBezTo>
                <a:cubicBezTo>
                  <a:pt x="153" y="10"/>
                  <a:pt x="145" y="0"/>
                  <a:pt x="131" y="0"/>
                </a:cubicBez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2700"/>
          </a:p>
        </p:txBody>
      </p:sp>
      <p:sp>
        <p:nvSpPr>
          <p:cNvPr id="341" name="TextBox 340"/>
          <p:cNvSpPr txBox="1"/>
          <p:nvPr/>
        </p:nvSpPr>
        <p:spPr>
          <a:xfrm>
            <a:off x="4030168" y="3529840"/>
            <a:ext cx="1040670" cy="1015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2" b="1" dirty="0" smtClean="0">
                <a:latin typeface="Lato" charset="0"/>
                <a:ea typeface="Lato" charset="0"/>
                <a:cs typeface="Lato" charset="0"/>
              </a:rPr>
              <a:t>18</a:t>
            </a:r>
            <a:endParaRPr lang="en-US" sz="6002" b="1" dirty="0"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344" name="Rectangle 343"/>
          <p:cNvSpPr/>
          <p:nvPr/>
        </p:nvSpPr>
        <p:spPr>
          <a:xfrm>
            <a:off x="4233094" y="3248806"/>
            <a:ext cx="6527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t>April</a:t>
            </a:r>
            <a:endParaRPr lang="en-US" sz="1600" b="1" dirty="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252986" y="4481486"/>
            <a:ext cx="5950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2018</a:t>
            </a:r>
            <a:endParaRPr lang="en-US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2464918" y="5181229"/>
            <a:ext cx="4171171" cy="1360355"/>
          </a:xfrm>
          <a:prstGeom prst="rect">
            <a:avLst/>
          </a:prstGeom>
        </p:spPr>
        <p:txBody>
          <a:bodyPr vert="horz" wrap="none" lIns="81580" tIns="40790" rIns="81580" bIns="4079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85000"/>
              </a:lnSpc>
              <a:spcBef>
                <a:spcPts val="1300"/>
              </a:spcBef>
            </a:pPr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Time: 9:30am</a:t>
            </a:r>
          </a:p>
          <a:p>
            <a:pPr defTabSz="914400">
              <a:lnSpc>
                <a:spcPct val="85000"/>
              </a:lnSpc>
              <a:spcBef>
                <a:spcPts val="1300"/>
              </a:spcBef>
            </a:pPr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Location: </a:t>
            </a:r>
            <a:r>
              <a:rPr lang="en-US" b="1" dirty="0" err="1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Tejas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Conference Room</a:t>
            </a:r>
          </a:p>
          <a:p>
            <a:pPr defTabSz="914400">
              <a:lnSpc>
                <a:spcPct val="85000"/>
              </a:lnSpc>
              <a:spcBef>
                <a:spcPts val="1300"/>
              </a:spcBef>
            </a:pPr>
            <a:r>
              <a:rPr lang="en-US" b="1" dirty="0" err="1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Centerpoint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III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261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Freeform 71"/>
          <p:cNvSpPr>
            <a:spLocks noEditPoints="1"/>
          </p:cNvSpPr>
          <p:nvPr/>
        </p:nvSpPr>
        <p:spPr bwMode="auto">
          <a:xfrm>
            <a:off x="3905491" y="2771301"/>
            <a:ext cx="1312603" cy="948708"/>
          </a:xfrm>
          <a:custGeom>
            <a:avLst/>
            <a:gdLst>
              <a:gd name="T0" fmla="*/ 104 w 128"/>
              <a:gd name="T1" fmla="*/ 33 h 92"/>
              <a:gd name="T2" fmla="*/ 68 w 128"/>
              <a:gd name="T3" fmla="*/ 0 h 92"/>
              <a:gd name="T4" fmla="*/ 35 w 128"/>
              <a:gd name="T5" fmla="*/ 21 h 92"/>
              <a:gd name="T6" fmla="*/ 30 w 128"/>
              <a:gd name="T7" fmla="*/ 20 h 92"/>
              <a:gd name="T8" fmla="*/ 12 w 128"/>
              <a:gd name="T9" fmla="*/ 38 h 92"/>
              <a:gd name="T10" fmla="*/ 13 w 128"/>
              <a:gd name="T11" fmla="*/ 44 h 92"/>
              <a:gd name="T12" fmla="*/ 0 w 128"/>
              <a:gd name="T13" fmla="*/ 66 h 92"/>
              <a:gd name="T14" fmla="*/ 26 w 128"/>
              <a:gd name="T15" fmla="*/ 92 h 92"/>
              <a:gd name="T16" fmla="*/ 26 w 128"/>
              <a:gd name="T17" fmla="*/ 92 h 92"/>
              <a:gd name="T18" fmla="*/ 98 w 128"/>
              <a:gd name="T19" fmla="*/ 92 h 92"/>
              <a:gd name="T20" fmla="*/ 98 w 128"/>
              <a:gd name="T21" fmla="*/ 92 h 92"/>
              <a:gd name="T22" fmla="*/ 128 w 128"/>
              <a:gd name="T23" fmla="*/ 62 h 92"/>
              <a:gd name="T24" fmla="*/ 104 w 128"/>
              <a:gd name="T25" fmla="*/ 33 h 92"/>
              <a:gd name="T26" fmla="*/ 98 w 128"/>
              <a:gd name="T27" fmla="*/ 84 h 92"/>
              <a:gd name="T28" fmla="*/ 98 w 128"/>
              <a:gd name="T29" fmla="*/ 84 h 92"/>
              <a:gd name="T30" fmla="*/ 26 w 128"/>
              <a:gd name="T31" fmla="*/ 84 h 92"/>
              <a:gd name="T32" fmla="*/ 8 w 128"/>
              <a:gd name="T33" fmla="*/ 66 h 92"/>
              <a:gd name="T34" fmla="*/ 17 w 128"/>
              <a:gd name="T35" fmla="*/ 51 h 92"/>
              <a:gd name="T36" fmla="*/ 21 w 128"/>
              <a:gd name="T37" fmla="*/ 41 h 92"/>
              <a:gd name="T38" fmla="*/ 20 w 128"/>
              <a:gd name="T39" fmla="*/ 38 h 92"/>
              <a:gd name="T40" fmla="*/ 30 w 128"/>
              <a:gd name="T41" fmla="*/ 28 h 92"/>
              <a:gd name="T42" fmla="*/ 35 w 128"/>
              <a:gd name="T43" fmla="*/ 29 h 92"/>
              <a:gd name="T44" fmla="*/ 43 w 128"/>
              <a:gd name="T45" fmla="*/ 24 h 92"/>
              <a:gd name="T46" fmla="*/ 68 w 128"/>
              <a:gd name="T47" fmla="*/ 8 h 92"/>
              <a:gd name="T48" fmla="*/ 96 w 128"/>
              <a:gd name="T49" fmla="*/ 33 h 92"/>
              <a:gd name="T50" fmla="*/ 102 w 128"/>
              <a:gd name="T51" fmla="*/ 40 h 92"/>
              <a:gd name="T52" fmla="*/ 120 w 128"/>
              <a:gd name="T53" fmla="*/ 62 h 92"/>
              <a:gd name="T54" fmla="*/ 98 w 128"/>
              <a:gd name="T55" fmla="*/ 84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28" h="92">
                <a:moveTo>
                  <a:pt x="104" y="33"/>
                </a:moveTo>
                <a:cubicBezTo>
                  <a:pt x="102" y="14"/>
                  <a:pt x="87" y="0"/>
                  <a:pt x="68" y="0"/>
                </a:cubicBezTo>
                <a:cubicBezTo>
                  <a:pt x="54" y="0"/>
                  <a:pt x="41" y="9"/>
                  <a:pt x="35" y="21"/>
                </a:cubicBezTo>
                <a:cubicBezTo>
                  <a:pt x="34" y="20"/>
                  <a:pt x="32" y="20"/>
                  <a:pt x="30" y="20"/>
                </a:cubicBezTo>
                <a:cubicBezTo>
                  <a:pt x="20" y="20"/>
                  <a:pt x="12" y="28"/>
                  <a:pt x="12" y="38"/>
                </a:cubicBezTo>
                <a:cubicBezTo>
                  <a:pt x="12" y="40"/>
                  <a:pt x="12" y="42"/>
                  <a:pt x="13" y="44"/>
                </a:cubicBezTo>
                <a:cubicBezTo>
                  <a:pt x="5" y="48"/>
                  <a:pt x="0" y="56"/>
                  <a:pt x="0" y="66"/>
                </a:cubicBezTo>
                <a:cubicBezTo>
                  <a:pt x="0" y="80"/>
                  <a:pt x="12" y="92"/>
                  <a:pt x="26" y="92"/>
                </a:cubicBezTo>
                <a:cubicBezTo>
                  <a:pt x="26" y="92"/>
                  <a:pt x="26" y="92"/>
                  <a:pt x="26" y="92"/>
                </a:cubicBezTo>
                <a:cubicBezTo>
                  <a:pt x="98" y="92"/>
                  <a:pt x="98" y="92"/>
                  <a:pt x="98" y="92"/>
                </a:cubicBezTo>
                <a:cubicBezTo>
                  <a:pt x="98" y="92"/>
                  <a:pt x="98" y="92"/>
                  <a:pt x="98" y="92"/>
                </a:cubicBezTo>
                <a:cubicBezTo>
                  <a:pt x="115" y="92"/>
                  <a:pt x="128" y="79"/>
                  <a:pt x="128" y="62"/>
                </a:cubicBezTo>
                <a:cubicBezTo>
                  <a:pt x="128" y="47"/>
                  <a:pt x="118" y="35"/>
                  <a:pt x="104" y="33"/>
                </a:cubicBezTo>
                <a:close/>
                <a:moveTo>
                  <a:pt x="98" y="84"/>
                </a:moveTo>
                <a:cubicBezTo>
                  <a:pt x="98" y="84"/>
                  <a:pt x="98" y="84"/>
                  <a:pt x="98" y="84"/>
                </a:cubicBezTo>
                <a:cubicBezTo>
                  <a:pt x="26" y="84"/>
                  <a:pt x="26" y="84"/>
                  <a:pt x="26" y="84"/>
                </a:cubicBezTo>
                <a:cubicBezTo>
                  <a:pt x="16" y="84"/>
                  <a:pt x="8" y="76"/>
                  <a:pt x="8" y="66"/>
                </a:cubicBezTo>
                <a:cubicBezTo>
                  <a:pt x="8" y="60"/>
                  <a:pt x="11" y="54"/>
                  <a:pt x="17" y="51"/>
                </a:cubicBezTo>
                <a:cubicBezTo>
                  <a:pt x="23" y="47"/>
                  <a:pt x="23" y="47"/>
                  <a:pt x="21" y="41"/>
                </a:cubicBezTo>
                <a:cubicBezTo>
                  <a:pt x="20" y="40"/>
                  <a:pt x="20" y="39"/>
                  <a:pt x="20" y="38"/>
                </a:cubicBezTo>
                <a:cubicBezTo>
                  <a:pt x="20" y="32"/>
                  <a:pt x="24" y="28"/>
                  <a:pt x="30" y="28"/>
                </a:cubicBezTo>
                <a:cubicBezTo>
                  <a:pt x="30" y="28"/>
                  <a:pt x="33" y="28"/>
                  <a:pt x="35" y="29"/>
                </a:cubicBezTo>
                <a:cubicBezTo>
                  <a:pt x="40" y="31"/>
                  <a:pt x="41" y="29"/>
                  <a:pt x="43" y="24"/>
                </a:cubicBezTo>
                <a:cubicBezTo>
                  <a:pt x="47" y="14"/>
                  <a:pt x="57" y="8"/>
                  <a:pt x="68" y="8"/>
                </a:cubicBezTo>
                <a:cubicBezTo>
                  <a:pt x="82" y="8"/>
                  <a:pt x="94" y="19"/>
                  <a:pt x="96" y="33"/>
                </a:cubicBezTo>
                <a:cubicBezTo>
                  <a:pt x="96" y="39"/>
                  <a:pt x="96" y="39"/>
                  <a:pt x="102" y="40"/>
                </a:cubicBezTo>
                <a:cubicBezTo>
                  <a:pt x="112" y="42"/>
                  <a:pt x="120" y="51"/>
                  <a:pt x="120" y="62"/>
                </a:cubicBezTo>
                <a:cubicBezTo>
                  <a:pt x="120" y="74"/>
                  <a:pt x="110" y="84"/>
                  <a:pt x="98" y="8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68584" tIns="34292" rIns="68584" bIns="34292" numCol="1" anchor="t" anchorCtr="0" compatLnSpc="1">
            <a:prstTxWarp prst="textNoShape">
              <a:avLst/>
            </a:prstTxWarp>
          </a:bodyPr>
          <a:lstStyle/>
          <a:p>
            <a:endParaRPr lang="id-ID" sz="675"/>
          </a:p>
        </p:txBody>
      </p:sp>
      <p:cxnSp>
        <p:nvCxnSpPr>
          <p:cNvPr id="73" name="Straight Connector 72"/>
          <p:cNvCxnSpPr/>
          <p:nvPr/>
        </p:nvCxnSpPr>
        <p:spPr>
          <a:xfrm flipV="1">
            <a:off x="5042731" y="2671885"/>
            <a:ext cx="391198" cy="39130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H="1" flipV="1">
            <a:off x="3624960" y="2904266"/>
            <a:ext cx="310627" cy="24466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flipH="1">
            <a:off x="3606085" y="3725749"/>
            <a:ext cx="365974" cy="36606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flipH="1" flipV="1">
            <a:off x="5120412" y="3700240"/>
            <a:ext cx="313518" cy="360297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Freeform 5"/>
          <p:cNvSpPr>
            <a:spLocks noEditPoints="1"/>
          </p:cNvSpPr>
          <p:nvPr/>
        </p:nvSpPr>
        <p:spPr bwMode="auto">
          <a:xfrm>
            <a:off x="5732369" y="3375553"/>
            <a:ext cx="250939" cy="249918"/>
          </a:xfrm>
          <a:custGeom>
            <a:avLst/>
            <a:gdLst>
              <a:gd name="T0" fmla="*/ 168 w 175"/>
              <a:gd name="T1" fmla="*/ 53 h 174"/>
              <a:gd name="T2" fmla="*/ 149 w 175"/>
              <a:gd name="T3" fmla="*/ 25 h 174"/>
              <a:gd name="T4" fmla="*/ 121 w 175"/>
              <a:gd name="T5" fmla="*/ 6 h 174"/>
              <a:gd name="T6" fmla="*/ 87 w 175"/>
              <a:gd name="T7" fmla="*/ 0 h 174"/>
              <a:gd name="T8" fmla="*/ 53 w 175"/>
              <a:gd name="T9" fmla="*/ 6 h 174"/>
              <a:gd name="T10" fmla="*/ 26 w 175"/>
              <a:gd name="T11" fmla="*/ 25 h 174"/>
              <a:gd name="T12" fmla="*/ 7 w 175"/>
              <a:gd name="T13" fmla="*/ 53 h 174"/>
              <a:gd name="T14" fmla="*/ 0 w 175"/>
              <a:gd name="T15" fmla="*/ 87 h 174"/>
              <a:gd name="T16" fmla="*/ 7 w 175"/>
              <a:gd name="T17" fmla="*/ 121 h 174"/>
              <a:gd name="T18" fmla="*/ 26 w 175"/>
              <a:gd name="T19" fmla="*/ 149 h 174"/>
              <a:gd name="T20" fmla="*/ 53 w 175"/>
              <a:gd name="T21" fmla="*/ 167 h 174"/>
              <a:gd name="T22" fmla="*/ 87 w 175"/>
              <a:gd name="T23" fmla="*/ 174 h 174"/>
              <a:gd name="T24" fmla="*/ 121 w 175"/>
              <a:gd name="T25" fmla="*/ 167 h 174"/>
              <a:gd name="T26" fmla="*/ 149 w 175"/>
              <a:gd name="T27" fmla="*/ 149 h 174"/>
              <a:gd name="T28" fmla="*/ 168 w 175"/>
              <a:gd name="T29" fmla="*/ 121 h 174"/>
              <a:gd name="T30" fmla="*/ 175 w 175"/>
              <a:gd name="T31" fmla="*/ 87 h 174"/>
              <a:gd name="T32" fmla="*/ 162 w 175"/>
              <a:gd name="T33" fmla="*/ 86 h 174"/>
              <a:gd name="T34" fmla="*/ 108 w 175"/>
              <a:gd name="T35" fmla="*/ 80 h 174"/>
              <a:gd name="T36" fmla="*/ 145 w 175"/>
              <a:gd name="T37" fmla="*/ 40 h 174"/>
              <a:gd name="T38" fmla="*/ 137 w 175"/>
              <a:gd name="T39" fmla="*/ 31 h 174"/>
              <a:gd name="T40" fmla="*/ 70 w 175"/>
              <a:gd name="T41" fmla="*/ 14 h 174"/>
              <a:gd name="T42" fmla="*/ 137 w 175"/>
              <a:gd name="T43" fmla="*/ 31 h 174"/>
              <a:gd name="T44" fmla="*/ 70 w 175"/>
              <a:gd name="T45" fmla="*/ 14 h 174"/>
              <a:gd name="T46" fmla="*/ 70 w 175"/>
              <a:gd name="T47" fmla="*/ 14 h 174"/>
              <a:gd name="T48" fmla="*/ 83 w 175"/>
              <a:gd name="T49" fmla="*/ 62 h 174"/>
              <a:gd name="T50" fmla="*/ 56 w 175"/>
              <a:gd name="T51" fmla="*/ 19 h 174"/>
              <a:gd name="T52" fmla="*/ 13 w 175"/>
              <a:gd name="T53" fmla="*/ 85 h 174"/>
              <a:gd name="T54" fmla="*/ 96 w 175"/>
              <a:gd name="T55" fmla="*/ 87 h 174"/>
              <a:gd name="T56" fmla="*/ 32 w 175"/>
              <a:gd name="T57" fmla="*/ 137 h 174"/>
              <a:gd name="T58" fmla="*/ 13 w 175"/>
              <a:gd name="T59" fmla="*/ 87 h 174"/>
              <a:gd name="T60" fmla="*/ 40 w 175"/>
              <a:gd name="T61" fmla="*/ 144 h 174"/>
              <a:gd name="T62" fmla="*/ 100 w 175"/>
              <a:gd name="T63" fmla="*/ 99 h 174"/>
              <a:gd name="T64" fmla="*/ 117 w 175"/>
              <a:gd name="T65" fmla="*/ 156 h 174"/>
              <a:gd name="T66" fmla="*/ 129 w 175"/>
              <a:gd name="T67" fmla="*/ 149 h 174"/>
              <a:gd name="T68" fmla="*/ 161 w 175"/>
              <a:gd name="T69" fmla="*/ 99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75" h="174">
                <a:moveTo>
                  <a:pt x="173" y="69"/>
                </a:moveTo>
                <a:cubicBezTo>
                  <a:pt x="172" y="64"/>
                  <a:pt x="170" y="58"/>
                  <a:pt x="168" y="53"/>
                </a:cubicBezTo>
                <a:cubicBezTo>
                  <a:pt x="166" y="48"/>
                  <a:pt x="163" y="43"/>
                  <a:pt x="160" y="38"/>
                </a:cubicBezTo>
                <a:cubicBezTo>
                  <a:pt x="157" y="33"/>
                  <a:pt x="153" y="29"/>
                  <a:pt x="149" y="25"/>
                </a:cubicBezTo>
                <a:cubicBezTo>
                  <a:pt x="145" y="21"/>
                  <a:pt x="141" y="18"/>
                  <a:pt x="136" y="14"/>
                </a:cubicBezTo>
                <a:cubicBezTo>
                  <a:pt x="132" y="11"/>
                  <a:pt x="127" y="9"/>
                  <a:pt x="121" y="6"/>
                </a:cubicBezTo>
                <a:cubicBezTo>
                  <a:pt x="116" y="4"/>
                  <a:pt x="111" y="2"/>
                  <a:pt x="105" y="1"/>
                </a:cubicBezTo>
                <a:cubicBezTo>
                  <a:pt x="99" y="0"/>
                  <a:pt x="93" y="0"/>
                  <a:pt x="87" y="0"/>
                </a:cubicBezTo>
                <a:cubicBezTo>
                  <a:pt x="82" y="0"/>
                  <a:pt x="76" y="0"/>
                  <a:pt x="70" y="1"/>
                </a:cubicBezTo>
                <a:cubicBezTo>
                  <a:pt x="64" y="2"/>
                  <a:pt x="59" y="4"/>
                  <a:pt x="53" y="6"/>
                </a:cubicBezTo>
                <a:cubicBezTo>
                  <a:pt x="48" y="9"/>
                  <a:pt x="43" y="11"/>
                  <a:pt x="39" y="14"/>
                </a:cubicBezTo>
                <a:cubicBezTo>
                  <a:pt x="34" y="18"/>
                  <a:pt x="30" y="21"/>
                  <a:pt x="26" y="25"/>
                </a:cubicBezTo>
                <a:cubicBezTo>
                  <a:pt x="22" y="29"/>
                  <a:pt x="18" y="33"/>
                  <a:pt x="15" y="38"/>
                </a:cubicBezTo>
                <a:cubicBezTo>
                  <a:pt x="12" y="43"/>
                  <a:pt x="9" y="48"/>
                  <a:pt x="7" y="53"/>
                </a:cubicBezTo>
                <a:cubicBezTo>
                  <a:pt x="5" y="58"/>
                  <a:pt x="3" y="64"/>
                  <a:pt x="2" y="69"/>
                </a:cubicBezTo>
                <a:cubicBezTo>
                  <a:pt x="1" y="75"/>
                  <a:pt x="0" y="81"/>
                  <a:pt x="0" y="87"/>
                </a:cubicBezTo>
                <a:cubicBezTo>
                  <a:pt x="0" y="93"/>
                  <a:pt x="1" y="99"/>
                  <a:pt x="2" y="105"/>
                </a:cubicBezTo>
                <a:cubicBezTo>
                  <a:pt x="3" y="110"/>
                  <a:pt x="5" y="116"/>
                  <a:pt x="7" y="121"/>
                </a:cubicBezTo>
                <a:cubicBezTo>
                  <a:pt x="9" y="126"/>
                  <a:pt x="12" y="131"/>
                  <a:pt x="15" y="136"/>
                </a:cubicBezTo>
                <a:cubicBezTo>
                  <a:pt x="18" y="140"/>
                  <a:pt x="22" y="145"/>
                  <a:pt x="26" y="149"/>
                </a:cubicBezTo>
                <a:cubicBezTo>
                  <a:pt x="30" y="153"/>
                  <a:pt x="34" y="156"/>
                  <a:pt x="39" y="159"/>
                </a:cubicBezTo>
                <a:cubicBezTo>
                  <a:pt x="43" y="163"/>
                  <a:pt x="48" y="165"/>
                  <a:pt x="53" y="167"/>
                </a:cubicBezTo>
                <a:cubicBezTo>
                  <a:pt x="59" y="170"/>
                  <a:pt x="64" y="171"/>
                  <a:pt x="70" y="173"/>
                </a:cubicBezTo>
                <a:cubicBezTo>
                  <a:pt x="76" y="174"/>
                  <a:pt x="82" y="174"/>
                  <a:pt x="87" y="174"/>
                </a:cubicBezTo>
                <a:cubicBezTo>
                  <a:pt x="93" y="174"/>
                  <a:pt x="99" y="174"/>
                  <a:pt x="105" y="173"/>
                </a:cubicBezTo>
                <a:cubicBezTo>
                  <a:pt x="111" y="171"/>
                  <a:pt x="116" y="170"/>
                  <a:pt x="121" y="167"/>
                </a:cubicBezTo>
                <a:cubicBezTo>
                  <a:pt x="127" y="165"/>
                  <a:pt x="132" y="163"/>
                  <a:pt x="136" y="159"/>
                </a:cubicBezTo>
                <a:cubicBezTo>
                  <a:pt x="141" y="156"/>
                  <a:pt x="145" y="153"/>
                  <a:pt x="149" y="149"/>
                </a:cubicBezTo>
                <a:cubicBezTo>
                  <a:pt x="153" y="145"/>
                  <a:pt x="157" y="140"/>
                  <a:pt x="160" y="136"/>
                </a:cubicBezTo>
                <a:cubicBezTo>
                  <a:pt x="163" y="131"/>
                  <a:pt x="166" y="126"/>
                  <a:pt x="168" y="121"/>
                </a:cubicBezTo>
                <a:cubicBezTo>
                  <a:pt x="170" y="116"/>
                  <a:pt x="172" y="110"/>
                  <a:pt x="173" y="105"/>
                </a:cubicBezTo>
                <a:cubicBezTo>
                  <a:pt x="174" y="99"/>
                  <a:pt x="175" y="93"/>
                  <a:pt x="175" y="87"/>
                </a:cubicBezTo>
                <a:cubicBezTo>
                  <a:pt x="175" y="81"/>
                  <a:pt x="174" y="75"/>
                  <a:pt x="173" y="69"/>
                </a:cubicBezTo>
                <a:close/>
                <a:moveTo>
                  <a:pt x="162" y="86"/>
                </a:moveTo>
                <a:cubicBezTo>
                  <a:pt x="161" y="86"/>
                  <a:pt x="136" y="81"/>
                  <a:pt x="110" y="84"/>
                </a:cubicBezTo>
                <a:cubicBezTo>
                  <a:pt x="110" y="82"/>
                  <a:pt x="109" y="81"/>
                  <a:pt x="108" y="80"/>
                </a:cubicBezTo>
                <a:cubicBezTo>
                  <a:pt x="107" y="76"/>
                  <a:pt x="105" y="73"/>
                  <a:pt x="104" y="69"/>
                </a:cubicBezTo>
                <a:cubicBezTo>
                  <a:pt x="133" y="57"/>
                  <a:pt x="145" y="40"/>
                  <a:pt x="145" y="40"/>
                </a:cubicBezTo>
                <a:cubicBezTo>
                  <a:pt x="156" y="52"/>
                  <a:pt x="162" y="68"/>
                  <a:pt x="162" y="86"/>
                </a:cubicBezTo>
                <a:close/>
                <a:moveTo>
                  <a:pt x="137" y="31"/>
                </a:moveTo>
                <a:cubicBezTo>
                  <a:pt x="137" y="31"/>
                  <a:pt x="126" y="47"/>
                  <a:pt x="98" y="58"/>
                </a:cubicBezTo>
                <a:cubicBezTo>
                  <a:pt x="85" y="35"/>
                  <a:pt x="71" y="16"/>
                  <a:pt x="70" y="14"/>
                </a:cubicBezTo>
                <a:cubicBezTo>
                  <a:pt x="76" y="13"/>
                  <a:pt x="81" y="12"/>
                  <a:pt x="87" y="12"/>
                </a:cubicBezTo>
                <a:cubicBezTo>
                  <a:pt x="106" y="12"/>
                  <a:pt x="124" y="19"/>
                  <a:pt x="137" y="31"/>
                </a:cubicBezTo>
                <a:close/>
                <a:moveTo>
                  <a:pt x="70" y="14"/>
                </a:moveTo>
                <a:cubicBezTo>
                  <a:pt x="70" y="14"/>
                  <a:pt x="70" y="14"/>
                  <a:pt x="70" y="14"/>
                </a:cubicBezTo>
                <a:cubicBezTo>
                  <a:pt x="70" y="14"/>
                  <a:pt x="69" y="15"/>
                  <a:pt x="69" y="15"/>
                </a:cubicBezTo>
                <a:cubicBezTo>
                  <a:pt x="69" y="15"/>
                  <a:pt x="70" y="15"/>
                  <a:pt x="70" y="14"/>
                </a:cubicBezTo>
                <a:close/>
                <a:moveTo>
                  <a:pt x="56" y="19"/>
                </a:moveTo>
                <a:cubicBezTo>
                  <a:pt x="57" y="21"/>
                  <a:pt x="70" y="39"/>
                  <a:pt x="83" y="62"/>
                </a:cubicBezTo>
                <a:cubicBezTo>
                  <a:pt x="47" y="72"/>
                  <a:pt x="16" y="72"/>
                  <a:pt x="14" y="72"/>
                </a:cubicBezTo>
                <a:cubicBezTo>
                  <a:pt x="19" y="48"/>
                  <a:pt x="35" y="29"/>
                  <a:pt x="56" y="19"/>
                </a:cubicBezTo>
                <a:close/>
                <a:moveTo>
                  <a:pt x="13" y="87"/>
                </a:moveTo>
                <a:cubicBezTo>
                  <a:pt x="13" y="86"/>
                  <a:pt x="13" y="85"/>
                  <a:pt x="13" y="85"/>
                </a:cubicBezTo>
                <a:cubicBezTo>
                  <a:pt x="14" y="85"/>
                  <a:pt x="51" y="85"/>
                  <a:pt x="90" y="74"/>
                </a:cubicBezTo>
                <a:cubicBezTo>
                  <a:pt x="92" y="78"/>
                  <a:pt x="94" y="82"/>
                  <a:pt x="96" y="87"/>
                </a:cubicBezTo>
                <a:cubicBezTo>
                  <a:pt x="95" y="87"/>
                  <a:pt x="94" y="87"/>
                  <a:pt x="93" y="88"/>
                </a:cubicBezTo>
                <a:cubicBezTo>
                  <a:pt x="52" y="101"/>
                  <a:pt x="32" y="137"/>
                  <a:pt x="32" y="137"/>
                </a:cubicBezTo>
                <a:cubicBezTo>
                  <a:pt x="32" y="137"/>
                  <a:pt x="32" y="137"/>
                  <a:pt x="32" y="137"/>
                </a:cubicBezTo>
                <a:cubicBezTo>
                  <a:pt x="20" y="124"/>
                  <a:pt x="13" y="106"/>
                  <a:pt x="13" y="87"/>
                </a:cubicBezTo>
                <a:close/>
                <a:moveTo>
                  <a:pt x="87" y="162"/>
                </a:moveTo>
                <a:cubicBezTo>
                  <a:pt x="69" y="162"/>
                  <a:pt x="53" y="155"/>
                  <a:pt x="40" y="144"/>
                </a:cubicBezTo>
                <a:cubicBezTo>
                  <a:pt x="41" y="145"/>
                  <a:pt x="42" y="146"/>
                  <a:pt x="42" y="146"/>
                </a:cubicBezTo>
                <a:cubicBezTo>
                  <a:pt x="42" y="146"/>
                  <a:pt x="56" y="115"/>
                  <a:pt x="100" y="99"/>
                </a:cubicBezTo>
                <a:cubicBezTo>
                  <a:pt x="100" y="99"/>
                  <a:pt x="100" y="99"/>
                  <a:pt x="101" y="99"/>
                </a:cubicBezTo>
                <a:cubicBezTo>
                  <a:pt x="111" y="126"/>
                  <a:pt x="115" y="149"/>
                  <a:pt x="117" y="156"/>
                </a:cubicBezTo>
                <a:cubicBezTo>
                  <a:pt x="108" y="159"/>
                  <a:pt x="98" y="162"/>
                  <a:pt x="87" y="162"/>
                </a:cubicBezTo>
                <a:close/>
                <a:moveTo>
                  <a:pt x="129" y="149"/>
                </a:moveTo>
                <a:cubicBezTo>
                  <a:pt x="128" y="144"/>
                  <a:pt x="124" y="122"/>
                  <a:pt x="115" y="96"/>
                </a:cubicBezTo>
                <a:cubicBezTo>
                  <a:pt x="139" y="92"/>
                  <a:pt x="160" y="98"/>
                  <a:pt x="161" y="99"/>
                </a:cubicBezTo>
                <a:cubicBezTo>
                  <a:pt x="158" y="120"/>
                  <a:pt x="146" y="138"/>
                  <a:pt x="129" y="14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4" tIns="34292" rIns="68584" bIns="34292" numCol="1" anchor="t" anchorCtr="0" compatLnSpc="1">
            <a:prstTxWarp prst="textNoShape">
              <a:avLst/>
            </a:prstTxWarp>
          </a:bodyPr>
          <a:lstStyle/>
          <a:p>
            <a:endParaRPr lang="id-ID" sz="675" dirty="0">
              <a:latin typeface="Lato Light"/>
            </a:endParaRPr>
          </a:p>
        </p:txBody>
      </p:sp>
      <p:sp>
        <p:nvSpPr>
          <p:cNvPr id="80" name="Freeform 22"/>
          <p:cNvSpPr>
            <a:spLocks noEditPoints="1"/>
          </p:cNvSpPr>
          <p:nvPr/>
        </p:nvSpPr>
        <p:spPr bwMode="auto">
          <a:xfrm>
            <a:off x="5433929" y="2235872"/>
            <a:ext cx="440277" cy="439574"/>
          </a:xfrm>
          <a:custGeom>
            <a:avLst/>
            <a:gdLst>
              <a:gd name="T0" fmla="*/ 164 w 204"/>
              <a:gd name="T1" fmla="*/ 0 h 204"/>
              <a:gd name="T2" fmla="*/ 39 w 204"/>
              <a:gd name="T3" fmla="*/ 0 h 204"/>
              <a:gd name="T4" fmla="*/ 0 w 204"/>
              <a:gd name="T5" fmla="*/ 39 h 204"/>
              <a:gd name="T6" fmla="*/ 0 w 204"/>
              <a:gd name="T7" fmla="*/ 81 h 204"/>
              <a:gd name="T8" fmla="*/ 0 w 204"/>
              <a:gd name="T9" fmla="*/ 164 h 204"/>
              <a:gd name="T10" fmla="*/ 39 w 204"/>
              <a:gd name="T11" fmla="*/ 204 h 204"/>
              <a:gd name="T12" fmla="*/ 164 w 204"/>
              <a:gd name="T13" fmla="*/ 204 h 204"/>
              <a:gd name="T14" fmla="*/ 204 w 204"/>
              <a:gd name="T15" fmla="*/ 164 h 204"/>
              <a:gd name="T16" fmla="*/ 204 w 204"/>
              <a:gd name="T17" fmla="*/ 81 h 204"/>
              <a:gd name="T18" fmla="*/ 204 w 204"/>
              <a:gd name="T19" fmla="*/ 39 h 204"/>
              <a:gd name="T20" fmla="*/ 164 w 204"/>
              <a:gd name="T21" fmla="*/ 0 h 204"/>
              <a:gd name="T22" fmla="*/ 176 w 204"/>
              <a:gd name="T23" fmla="*/ 23 h 204"/>
              <a:gd name="T24" fmla="*/ 180 w 204"/>
              <a:gd name="T25" fmla="*/ 23 h 204"/>
              <a:gd name="T26" fmla="*/ 180 w 204"/>
              <a:gd name="T27" fmla="*/ 28 h 204"/>
              <a:gd name="T28" fmla="*/ 180 w 204"/>
              <a:gd name="T29" fmla="*/ 58 h 204"/>
              <a:gd name="T30" fmla="*/ 146 w 204"/>
              <a:gd name="T31" fmla="*/ 58 h 204"/>
              <a:gd name="T32" fmla="*/ 146 w 204"/>
              <a:gd name="T33" fmla="*/ 24 h 204"/>
              <a:gd name="T34" fmla="*/ 176 w 204"/>
              <a:gd name="T35" fmla="*/ 23 h 204"/>
              <a:gd name="T36" fmla="*/ 73 w 204"/>
              <a:gd name="T37" fmla="*/ 81 h 204"/>
              <a:gd name="T38" fmla="*/ 102 w 204"/>
              <a:gd name="T39" fmla="*/ 66 h 204"/>
              <a:gd name="T40" fmla="*/ 131 w 204"/>
              <a:gd name="T41" fmla="*/ 81 h 204"/>
              <a:gd name="T42" fmla="*/ 138 w 204"/>
              <a:gd name="T43" fmla="*/ 102 h 204"/>
              <a:gd name="T44" fmla="*/ 102 w 204"/>
              <a:gd name="T45" fmla="*/ 138 h 204"/>
              <a:gd name="T46" fmla="*/ 66 w 204"/>
              <a:gd name="T47" fmla="*/ 102 h 204"/>
              <a:gd name="T48" fmla="*/ 73 w 204"/>
              <a:gd name="T49" fmla="*/ 81 h 204"/>
              <a:gd name="T50" fmla="*/ 184 w 204"/>
              <a:gd name="T51" fmla="*/ 164 h 204"/>
              <a:gd name="T52" fmla="*/ 164 w 204"/>
              <a:gd name="T53" fmla="*/ 184 h 204"/>
              <a:gd name="T54" fmla="*/ 39 w 204"/>
              <a:gd name="T55" fmla="*/ 184 h 204"/>
              <a:gd name="T56" fmla="*/ 20 w 204"/>
              <a:gd name="T57" fmla="*/ 164 h 204"/>
              <a:gd name="T58" fmla="*/ 20 w 204"/>
              <a:gd name="T59" fmla="*/ 81 h 204"/>
              <a:gd name="T60" fmla="*/ 50 w 204"/>
              <a:gd name="T61" fmla="*/ 81 h 204"/>
              <a:gd name="T62" fmla="*/ 46 w 204"/>
              <a:gd name="T63" fmla="*/ 102 h 204"/>
              <a:gd name="T64" fmla="*/ 102 w 204"/>
              <a:gd name="T65" fmla="*/ 158 h 204"/>
              <a:gd name="T66" fmla="*/ 157 w 204"/>
              <a:gd name="T67" fmla="*/ 102 h 204"/>
              <a:gd name="T68" fmla="*/ 153 w 204"/>
              <a:gd name="T69" fmla="*/ 81 h 204"/>
              <a:gd name="T70" fmla="*/ 184 w 204"/>
              <a:gd name="T71" fmla="*/ 81 h 204"/>
              <a:gd name="T72" fmla="*/ 184 w 204"/>
              <a:gd name="T73" fmla="*/ 164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04" h="204">
                <a:moveTo>
                  <a:pt x="164" y="0"/>
                </a:moveTo>
                <a:cubicBezTo>
                  <a:pt x="39" y="0"/>
                  <a:pt x="39" y="0"/>
                  <a:pt x="39" y="0"/>
                </a:cubicBezTo>
                <a:cubicBezTo>
                  <a:pt x="17" y="0"/>
                  <a:pt x="0" y="18"/>
                  <a:pt x="0" y="39"/>
                </a:cubicBezTo>
                <a:cubicBezTo>
                  <a:pt x="0" y="81"/>
                  <a:pt x="0" y="81"/>
                  <a:pt x="0" y="81"/>
                </a:cubicBezTo>
                <a:cubicBezTo>
                  <a:pt x="0" y="164"/>
                  <a:pt x="0" y="164"/>
                  <a:pt x="0" y="164"/>
                </a:cubicBezTo>
                <a:cubicBezTo>
                  <a:pt x="0" y="186"/>
                  <a:pt x="17" y="204"/>
                  <a:pt x="39" y="204"/>
                </a:cubicBezTo>
                <a:cubicBezTo>
                  <a:pt x="164" y="204"/>
                  <a:pt x="164" y="204"/>
                  <a:pt x="164" y="204"/>
                </a:cubicBezTo>
                <a:cubicBezTo>
                  <a:pt x="186" y="204"/>
                  <a:pt x="204" y="186"/>
                  <a:pt x="204" y="164"/>
                </a:cubicBezTo>
                <a:cubicBezTo>
                  <a:pt x="204" y="81"/>
                  <a:pt x="204" y="81"/>
                  <a:pt x="204" y="81"/>
                </a:cubicBezTo>
                <a:cubicBezTo>
                  <a:pt x="204" y="39"/>
                  <a:pt x="204" y="39"/>
                  <a:pt x="204" y="39"/>
                </a:cubicBezTo>
                <a:cubicBezTo>
                  <a:pt x="204" y="18"/>
                  <a:pt x="186" y="0"/>
                  <a:pt x="164" y="0"/>
                </a:cubicBezTo>
                <a:close/>
                <a:moveTo>
                  <a:pt x="176" y="23"/>
                </a:moveTo>
                <a:cubicBezTo>
                  <a:pt x="180" y="23"/>
                  <a:pt x="180" y="23"/>
                  <a:pt x="180" y="23"/>
                </a:cubicBezTo>
                <a:cubicBezTo>
                  <a:pt x="180" y="28"/>
                  <a:pt x="180" y="28"/>
                  <a:pt x="180" y="28"/>
                </a:cubicBezTo>
                <a:cubicBezTo>
                  <a:pt x="180" y="58"/>
                  <a:pt x="180" y="58"/>
                  <a:pt x="180" y="58"/>
                </a:cubicBezTo>
                <a:cubicBezTo>
                  <a:pt x="146" y="58"/>
                  <a:pt x="146" y="58"/>
                  <a:pt x="146" y="58"/>
                </a:cubicBezTo>
                <a:cubicBezTo>
                  <a:pt x="146" y="24"/>
                  <a:pt x="146" y="24"/>
                  <a:pt x="146" y="24"/>
                </a:cubicBezTo>
                <a:lnTo>
                  <a:pt x="176" y="23"/>
                </a:lnTo>
                <a:close/>
                <a:moveTo>
                  <a:pt x="73" y="81"/>
                </a:moveTo>
                <a:cubicBezTo>
                  <a:pt x="79" y="72"/>
                  <a:pt x="90" y="66"/>
                  <a:pt x="102" y="66"/>
                </a:cubicBezTo>
                <a:cubicBezTo>
                  <a:pt x="114" y="66"/>
                  <a:pt x="124" y="72"/>
                  <a:pt x="131" y="81"/>
                </a:cubicBezTo>
                <a:cubicBezTo>
                  <a:pt x="135" y="87"/>
                  <a:pt x="138" y="94"/>
                  <a:pt x="138" y="102"/>
                </a:cubicBezTo>
                <a:cubicBezTo>
                  <a:pt x="138" y="122"/>
                  <a:pt x="121" y="138"/>
                  <a:pt x="102" y="138"/>
                </a:cubicBezTo>
                <a:cubicBezTo>
                  <a:pt x="82" y="138"/>
                  <a:pt x="66" y="122"/>
                  <a:pt x="66" y="102"/>
                </a:cubicBezTo>
                <a:cubicBezTo>
                  <a:pt x="66" y="94"/>
                  <a:pt x="68" y="87"/>
                  <a:pt x="73" y="81"/>
                </a:cubicBezTo>
                <a:close/>
                <a:moveTo>
                  <a:pt x="184" y="164"/>
                </a:moveTo>
                <a:cubicBezTo>
                  <a:pt x="184" y="175"/>
                  <a:pt x="175" y="184"/>
                  <a:pt x="164" y="184"/>
                </a:cubicBezTo>
                <a:cubicBezTo>
                  <a:pt x="39" y="184"/>
                  <a:pt x="39" y="184"/>
                  <a:pt x="39" y="184"/>
                </a:cubicBezTo>
                <a:cubicBezTo>
                  <a:pt x="28" y="184"/>
                  <a:pt x="20" y="175"/>
                  <a:pt x="20" y="164"/>
                </a:cubicBezTo>
                <a:cubicBezTo>
                  <a:pt x="20" y="81"/>
                  <a:pt x="20" y="81"/>
                  <a:pt x="20" y="81"/>
                </a:cubicBezTo>
                <a:cubicBezTo>
                  <a:pt x="50" y="81"/>
                  <a:pt x="50" y="81"/>
                  <a:pt x="50" y="81"/>
                </a:cubicBezTo>
                <a:cubicBezTo>
                  <a:pt x="47" y="87"/>
                  <a:pt x="46" y="95"/>
                  <a:pt x="46" y="102"/>
                </a:cubicBezTo>
                <a:cubicBezTo>
                  <a:pt x="46" y="133"/>
                  <a:pt x="71" y="158"/>
                  <a:pt x="102" y="158"/>
                </a:cubicBezTo>
                <a:cubicBezTo>
                  <a:pt x="132" y="158"/>
                  <a:pt x="157" y="133"/>
                  <a:pt x="157" y="102"/>
                </a:cubicBezTo>
                <a:cubicBezTo>
                  <a:pt x="157" y="95"/>
                  <a:pt x="156" y="87"/>
                  <a:pt x="153" y="81"/>
                </a:cubicBezTo>
                <a:cubicBezTo>
                  <a:pt x="184" y="81"/>
                  <a:pt x="184" y="81"/>
                  <a:pt x="184" y="81"/>
                </a:cubicBezTo>
                <a:lnTo>
                  <a:pt x="184" y="1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4" tIns="34292" rIns="68584" bIns="34292" numCol="1" anchor="t" anchorCtr="0" compatLnSpc="1">
            <a:prstTxWarp prst="textNoShape">
              <a:avLst/>
            </a:prstTxWarp>
          </a:bodyPr>
          <a:lstStyle/>
          <a:p>
            <a:endParaRPr lang="id-ID" sz="675" dirty="0">
              <a:latin typeface="Lato Light"/>
            </a:endParaRPr>
          </a:p>
        </p:txBody>
      </p:sp>
      <p:sp>
        <p:nvSpPr>
          <p:cNvPr id="85" name="Freeform 52"/>
          <p:cNvSpPr>
            <a:spLocks/>
          </p:cNvSpPr>
          <p:nvPr/>
        </p:nvSpPr>
        <p:spPr bwMode="auto">
          <a:xfrm>
            <a:off x="4372686" y="3787359"/>
            <a:ext cx="280531" cy="338033"/>
          </a:xfrm>
          <a:custGeom>
            <a:avLst/>
            <a:gdLst>
              <a:gd name="T0" fmla="*/ 60 w 146"/>
              <a:gd name="T1" fmla="*/ 173 h 176"/>
              <a:gd name="T2" fmla="*/ 40 w 146"/>
              <a:gd name="T3" fmla="*/ 173 h 176"/>
              <a:gd name="T4" fmla="*/ 38 w 146"/>
              <a:gd name="T5" fmla="*/ 172 h 176"/>
              <a:gd name="T6" fmla="*/ 17 w 146"/>
              <a:gd name="T7" fmla="*/ 122 h 176"/>
              <a:gd name="T8" fmla="*/ 40 w 146"/>
              <a:gd name="T9" fmla="*/ 62 h 176"/>
              <a:gd name="T10" fmla="*/ 55 w 146"/>
              <a:gd name="T11" fmla="*/ 24 h 176"/>
              <a:gd name="T12" fmla="*/ 103 w 146"/>
              <a:gd name="T13" fmla="*/ 9 h 176"/>
              <a:gd name="T14" fmla="*/ 141 w 146"/>
              <a:gd name="T15" fmla="*/ 53 h 176"/>
              <a:gd name="T16" fmla="*/ 108 w 146"/>
              <a:gd name="T17" fmla="*/ 142 h 176"/>
              <a:gd name="T18" fmla="*/ 98 w 146"/>
              <a:gd name="T19" fmla="*/ 146 h 176"/>
              <a:gd name="T20" fmla="*/ 94 w 146"/>
              <a:gd name="T21" fmla="*/ 137 h 176"/>
              <a:gd name="T22" fmla="*/ 127 w 146"/>
              <a:gd name="T23" fmla="*/ 49 h 176"/>
              <a:gd name="T24" fmla="*/ 98 w 146"/>
              <a:gd name="T25" fmla="*/ 23 h 176"/>
              <a:gd name="T26" fmla="*/ 69 w 146"/>
              <a:gd name="T27" fmla="*/ 30 h 176"/>
              <a:gd name="T28" fmla="*/ 54 w 146"/>
              <a:gd name="T29" fmla="*/ 67 h 176"/>
              <a:gd name="T30" fmla="*/ 30 w 146"/>
              <a:gd name="T31" fmla="*/ 127 h 176"/>
              <a:gd name="T32" fmla="*/ 44 w 146"/>
              <a:gd name="T33" fmla="*/ 159 h 176"/>
              <a:gd name="T34" fmla="*/ 45 w 146"/>
              <a:gd name="T35" fmla="*/ 159 h 176"/>
              <a:gd name="T36" fmla="*/ 61 w 146"/>
              <a:gd name="T37" fmla="*/ 151 h 176"/>
              <a:gd name="T38" fmla="*/ 67 w 146"/>
              <a:gd name="T39" fmla="*/ 135 h 176"/>
              <a:gd name="T40" fmla="*/ 93 w 146"/>
              <a:gd name="T41" fmla="*/ 68 h 176"/>
              <a:gd name="T42" fmla="*/ 91 w 146"/>
              <a:gd name="T43" fmla="*/ 58 h 176"/>
              <a:gd name="T44" fmla="*/ 82 w 146"/>
              <a:gd name="T45" fmla="*/ 67 h 176"/>
              <a:gd name="T46" fmla="*/ 57 w 146"/>
              <a:gd name="T47" fmla="*/ 130 h 176"/>
              <a:gd name="T48" fmla="*/ 48 w 146"/>
              <a:gd name="T49" fmla="*/ 134 h 176"/>
              <a:gd name="T50" fmla="*/ 44 w 146"/>
              <a:gd name="T51" fmla="*/ 124 h 176"/>
              <a:gd name="T52" fmla="*/ 68 w 146"/>
              <a:gd name="T53" fmla="*/ 62 h 176"/>
              <a:gd name="T54" fmla="*/ 96 w 146"/>
              <a:gd name="T55" fmla="*/ 44 h 176"/>
              <a:gd name="T56" fmla="*/ 107 w 146"/>
              <a:gd name="T57" fmla="*/ 72 h 176"/>
              <a:gd name="T58" fmla="*/ 80 w 146"/>
              <a:gd name="T59" fmla="*/ 141 h 176"/>
              <a:gd name="T60" fmla="*/ 74 w 146"/>
              <a:gd name="T61" fmla="*/ 156 h 176"/>
              <a:gd name="T62" fmla="*/ 60 w 146"/>
              <a:gd name="T63" fmla="*/ 173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46" h="176">
                <a:moveTo>
                  <a:pt x="60" y="173"/>
                </a:moveTo>
                <a:cubicBezTo>
                  <a:pt x="54" y="176"/>
                  <a:pt x="47" y="176"/>
                  <a:pt x="40" y="173"/>
                </a:cubicBezTo>
                <a:cubicBezTo>
                  <a:pt x="38" y="172"/>
                  <a:pt x="38" y="172"/>
                  <a:pt x="38" y="172"/>
                </a:cubicBezTo>
                <a:cubicBezTo>
                  <a:pt x="31" y="169"/>
                  <a:pt x="0" y="160"/>
                  <a:pt x="17" y="122"/>
                </a:cubicBezTo>
                <a:cubicBezTo>
                  <a:pt x="24" y="106"/>
                  <a:pt x="31" y="84"/>
                  <a:pt x="40" y="62"/>
                </a:cubicBezTo>
                <a:cubicBezTo>
                  <a:pt x="45" y="50"/>
                  <a:pt x="50" y="37"/>
                  <a:pt x="55" y="24"/>
                </a:cubicBezTo>
                <a:cubicBezTo>
                  <a:pt x="64" y="1"/>
                  <a:pt x="78" y="0"/>
                  <a:pt x="103" y="9"/>
                </a:cubicBezTo>
                <a:cubicBezTo>
                  <a:pt x="133" y="20"/>
                  <a:pt x="146" y="39"/>
                  <a:pt x="141" y="53"/>
                </a:cubicBezTo>
                <a:cubicBezTo>
                  <a:pt x="135" y="73"/>
                  <a:pt x="109" y="139"/>
                  <a:pt x="108" y="142"/>
                </a:cubicBezTo>
                <a:cubicBezTo>
                  <a:pt x="106" y="146"/>
                  <a:pt x="102" y="148"/>
                  <a:pt x="98" y="146"/>
                </a:cubicBezTo>
                <a:cubicBezTo>
                  <a:pt x="95" y="145"/>
                  <a:pt x="93" y="141"/>
                  <a:pt x="94" y="137"/>
                </a:cubicBezTo>
                <a:cubicBezTo>
                  <a:pt x="94" y="136"/>
                  <a:pt x="121" y="68"/>
                  <a:pt x="127" y="49"/>
                </a:cubicBezTo>
                <a:cubicBezTo>
                  <a:pt x="129" y="45"/>
                  <a:pt x="124" y="32"/>
                  <a:pt x="98" y="23"/>
                </a:cubicBezTo>
                <a:cubicBezTo>
                  <a:pt x="83" y="17"/>
                  <a:pt x="76" y="10"/>
                  <a:pt x="69" y="30"/>
                </a:cubicBezTo>
                <a:cubicBezTo>
                  <a:pt x="64" y="42"/>
                  <a:pt x="59" y="55"/>
                  <a:pt x="54" y="67"/>
                </a:cubicBezTo>
                <a:cubicBezTo>
                  <a:pt x="45" y="90"/>
                  <a:pt x="37" y="111"/>
                  <a:pt x="30" y="127"/>
                </a:cubicBezTo>
                <a:cubicBezTo>
                  <a:pt x="20" y="152"/>
                  <a:pt x="36" y="155"/>
                  <a:pt x="44" y="159"/>
                </a:cubicBezTo>
                <a:cubicBezTo>
                  <a:pt x="45" y="159"/>
                  <a:pt x="45" y="159"/>
                  <a:pt x="45" y="159"/>
                </a:cubicBezTo>
                <a:cubicBezTo>
                  <a:pt x="52" y="162"/>
                  <a:pt x="56" y="161"/>
                  <a:pt x="61" y="151"/>
                </a:cubicBezTo>
                <a:cubicBezTo>
                  <a:pt x="62" y="148"/>
                  <a:pt x="64" y="142"/>
                  <a:pt x="67" y="135"/>
                </a:cubicBezTo>
                <a:cubicBezTo>
                  <a:pt x="75" y="115"/>
                  <a:pt x="91" y="77"/>
                  <a:pt x="93" y="68"/>
                </a:cubicBezTo>
                <a:cubicBezTo>
                  <a:pt x="94" y="65"/>
                  <a:pt x="94" y="59"/>
                  <a:pt x="91" y="58"/>
                </a:cubicBezTo>
                <a:cubicBezTo>
                  <a:pt x="87" y="56"/>
                  <a:pt x="83" y="65"/>
                  <a:pt x="82" y="67"/>
                </a:cubicBezTo>
                <a:cubicBezTo>
                  <a:pt x="72" y="95"/>
                  <a:pt x="58" y="130"/>
                  <a:pt x="57" y="130"/>
                </a:cubicBezTo>
                <a:cubicBezTo>
                  <a:pt x="56" y="134"/>
                  <a:pt x="52" y="135"/>
                  <a:pt x="48" y="134"/>
                </a:cubicBezTo>
                <a:cubicBezTo>
                  <a:pt x="44" y="132"/>
                  <a:pt x="42" y="128"/>
                  <a:pt x="44" y="124"/>
                </a:cubicBezTo>
                <a:cubicBezTo>
                  <a:pt x="44" y="124"/>
                  <a:pt x="58" y="90"/>
                  <a:pt x="68" y="62"/>
                </a:cubicBezTo>
                <a:cubicBezTo>
                  <a:pt x="75" y="45"/>
                  <a:pt x="87" y="41"/>
                  <a:pt x="96" y="44"/>
                </a:cubicBezTo>
                <a:cubicBezTo>
                  <a:pt x="106" y="47"/>
                  <a:pt x="110" y="62"/>
                  <a:pt x="107" y="72"/>
                </a:cubicBezTo>
                <a:cubicBezTo>
                  <a:pt x="105" y="81"/>
                  <a:pt x="93" y="111"/>
                  <a:pt x="80" y="141"/>
                </a:cubicBezTo>
                <a:cubicBezTo>
                  <a:pt x="78" y="148"/>
                  <a:pt x="75" y="154"/>
                  <a:pt x="74" y="156"/>
                </a:cubicBezTo>
                <a:cubicBezTo>
                  <a:pt x="71" y="165"/>
                  <a:pt x="66" y="171"/>
                  <a:pt x="60" y="17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4" tIns="34292" rIns="68584" bIns="34292" numCol="1" anchor="t" anchorCtr="0" compatLnSpc="1">
            <a:prstTxWarp prst="textNoShape">
              <a:avLst/>
            </a:prstTxWarp>
          </a:bodyPr>
          <a:lstStyle/>
          <a:p>
            <a:endParaRPr lang="id-ID" sz="675" dirty="0">
              <a:latin typeface="Lato Light"/>
            </a:endParaRPr>
          </a:p>
        </p:txBody>
      </p:sp>
      <p:sp>
        <p:nvSpPr>
          <p:cNvPr id="89" name="Freeform 36"/>
          <p:cNvSpPr>
            <a:spLocks/>
          </p:cNvSpPr>
          <p:nvPr/>
        </p:nvSpPr>
        <p:spPr bwMode="auto">
          <a:xfrm>
            <a:off x="5945599" y="2723831"/>
            <a:ext cx="395753" cy="360870"/>
          </a:xfrm>
          <a:custGeom>
            <a:avLst/>
            <a:gdLst>
              <a:gd name="T0" fmla="*/ 189 w 255"/>
              <a:gd name="T1" fmla="*/ 10 h 233"/>
              <a:gd name="T2" fmla="*/ 104 w 255"/>
              <a:gd name="T3" fmla="*/ 16 h 233"/>
              <a:gd name="T4" fmla="*/ 18 w 255"/>
              <a:gd name="T5" fmla="*/ 30 h 233"/>
              <a:gd name="T6" fmla="*/ 6 w 255"/>
              <a:gd name="T7" fmla="*/ 30 h 233"/>
              <a:gd name="T8" fmla="*/ 3 w 255"/>
              <a:gd name="T9" fmla="*/ 46 h 233"/>
              <a:gd name="T10" fmla="*/ 115 w 255"/>
              <a:gd name="T11" fmla="*/ 228 h 233"/>
              <a:gd name="T12" fmla="*/ 124 w 255"/>
              <a:gd name="T13" fmla="*/ 233 h 233"/>
              <a:gd name="T14" fmla="*/ 130 w 255"/>
              <a:gd name="T15" fmla="*/ 231 h 233"/>
              <a:gd name="T16" fmla="*/ 134 w 255"/>
              <a:gd name="T17" fmla="*/ 216 h 233"/>
              <a:gd name="T18" fmla="*/ 84 w 255"/>
              <a:gd name="T19" fmla="*/ 135 h 233"/>
              <a:gd name="T20" fmla="*/ 170 w 255"/>
              <a:gd name="T21" fmla="*/ 121 h 233"/>
              <a:gd name="T22" fmla="*/ 255 w 255"/>
              <a:gd name="T23" fmla="*/ 115 h 233"/>
              <a:gd name="T24" fmla="*/ 189 w 255"/>
              <a:gd name="T25" fmla="*/ 10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55" h="233">
                <a:moveTo>
                  <a:pt x="189" y="10"/>
                </a:moveTo>
                <a:cubicBezTo>
                  <a:pt x="189" y="10"/>
                  <a:pt x="146" y="31"/>
                  <a:pt x="104" y="16"/>
                </a:cubicBezTo>
                <a:cubicBezTo>
                  <a:pt x="58" y="0"/>
                  <a:pt x="37" y="6"/>
                  <a:pt x="18" y="30"/>
                </a:cubicBezTo>
                <a:cubicBezTo>
                  <a:pt x="14" y="28"/>
                  <a:pt x="10" y="28"/>
                  <a:pt x="6" y="30"/>
                </a:cubicBezTo>
                <a:cubicBezTo>
                  <a:pt x="1" y="33"/>
                  <a:pt x="0" y="40"/>
                  <a:pt x="3" y="46"/>
                </a:cubicBezTo>
                <a:cubicBezTo>
                  <a:pt x="115" y="228"/>
                  <a:pt x="115" y="228"/>
                  <a:pt x="115" y="228"/>
                </a:cubicBezTo>
                <a:cubicBezTo>
                  <a:pt x="117" y="231"/>
                  <a:pt x="121" y="233"/>
                  <a:pt x="124" y="233"/>
                </a:cubicBezTo>
                <a:cubicBezTo>
                  <a:pt x="126" y="233"/>
                  <a:pt x="128" y="232"/>
                  <a:pt x="130" y="231"/>
                </a:cubicBezTo>
                <a:cubicBezTo>
                  <a:pt x="135" y="228"/>
                  <a:pt x="137" y="221"/>
                  <a:pt x="134" y="216"/>
                </a:cubicBezTo>
                <a:cubicBezTo>
                  <a:pt x="84" y="135"/>
                  <a:pt x="84" y="135"/>
                  <a:pt x="84" y="135"/>
                </a:cubicBezTo>
                <a:cubicBezTo>
                  <a:pt x="104" y="111"/>
                  <a:pt x="124" y="105"/>
                  <a:pt x="170" y="121"/>
                </a:cubicBezTo>
                <a:cubicBezTo>
                  <a:pt x="213" y="135"/>
                  <a:pt x="255" y="115"/>
                  <a:pt x="255" y="115"/>
                </a:cubicBezTo>
                <a:lnTo>
                  <a:pt x="189" y="1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68584" tIns="34292" rIns="68584" bIns="34292" numCol="1" anchor="t" anchorCtr="0" compatLnSpc="1">
            <a:prstTxWarp prst="textNoShape">
              <a:avLst/>
            </a:prstTxWarp>
          </a:bodyPr>
          <a:lstStyle/>
          <a:p>
            <a:endParaRPr lang="id-ID" sz="675" dirty="0">
              <a:latin typeface="Lato Light"/>
            </a:endParaRPr>
          </a:p>
        </p:txBody>
      </p:sp>
      <p:sp>
        <p:nvSpPr>
          <p:cNvPr id="90" name="Freeform 326"/>
          <p:cNvSpPr>
            <a:spLocks noChangeArrowheads="1"/>
          </p:cNvSpPr>
          <p:nvPr/>
        </p:nvSpPr>
        <p:spPr bwMode="auto">
          <a:xfrm>
            <a:off x="5530598" y="3953145"/>
            <a:ext cx="360917" cy="344494"/>
          </a:xfrm>
          <a:custGeom>
            <a:avLst/>
            <a:gdLst>
              <a:gd name="T0" fmla="*/ 1347 w 1348"/>
              <a:gd name="T1" fmla="*/ 786 h 1289"/>
              <a:gd name="T2" fmla="*/ 1347 w 1348"/>
              <a:gd name="T3" fmla="*/ 1288 h 1289"/>
              <a:gd name="T4" fmla="*/ 1054 w 1348"/>
              <a:gd name="T5" fmla="*/ 1288 h 1289"/>
              <a:gd name="T6" fmla="*/ 1054 w 1348"/>
              <a:gd name="T7" fmla="*/ 819 h 1289"/>
              <a:gd name="T8" fmla="*/ 912 w 1348"/>
              <a:gd name="T9" fmla="*/ 627 h 1289"/>
              <a:gd name="T10" fmla="*/ 761 w 1348"/>
              <a:gd name="T11" fmla="*/ 736 h 1289"/>
              <a:gd name="T12" fmla="*/ 753 w 1348"/>
              <a:gd name="T13" fmla="*/ 803 h 1289"/>
              <a:gd name="T14" fmla="*/ 753 w 1348"/>
              <a:gd name="T15" fmla="*/ 1288 h 1289"/>
              <a:gd name="T16" fmla="*/ 468 w 1348"/>
              <a:gd name="T17" fmla="*/ 1288 h 1289"/>
              <a:gd name="T18" fmla="*/ 468 w 1348"/>
              <a:gd name="T19" fmla="*/ 418 h 1289"/>
              <a:gd name="T20" fmla="*/ 753 w 1348"/>
              <a:gd name="T21" fmla="*/ 418 h 1289"/>
              <a:gd name="T22" fmla="*/ 753 w 1348"/>
              <a:gd name="T23" fmla="*/ 543 h 1289"/>
              <a:gd name="T24" fmla="*/ 1012 w 1348"/>
              <a:gd name="T25" fmla="*/ 401 h 1289"/>
              <a:gd name="T26" fmla="*/ 1347 w 1348"/>
              <a:gd name="T27" fmla="*/ 786 h 1289"/>
              <a:gd name="T28" fmla="*/ 167 w 1348"/>
              <a:gd name="T29" fmla="*/ 0 h 1289"/>
              <a:gd name="T30" fmla="*/ 0 w 1348"/>
              <a:gd name="T31" fmla="*/ 151 h 1289"/>
              <a:gd name="T32" fmla="*/ 159 w 1348"/>
              <a:gd name="T33" fmla="*/ 301 h 1289"/>
              <a:gd name="T34" fmla="*/ 167 w 1348"/>
              <a:gd name="T35" fmla="*/ 301 h 1289"/>
              <a:gd name="T36" fmla="*/ 326 w 1348"/>
              <a:gd name="T37" fmla="*/ 151 h 1289"/>
              <a:gd name="T38" fmla="*/ 167 w 1348"/>
              <a:gd name="T39" fmla="*/ 0 h 1289"/>
              <a:gd name="T40" fmla="*/ 17 w 1348"/>
              <a:gd name="T41" fmla="*/ 1288 h 1289"/>
              <a:gd name="T42" fmla="*/ 310 w 1348"/>
              <a:gd name="T43" fmla="*/ 1288 h 1289"/>
              <a:gd name="T44" fmla="*/ 310 w 1348"/>
              <a:gd name="T45" fmla="*/ 418 h 1289"/>
              <a:gd name="T46" fmla="*/ 17 w 1348"/>
              <a:gd name="T47" fmla="*/ 418 h 1289"/>
              <a:gd name="T48" fmla="*/ 17 w 1348"/>
              <a:gd name="T49" fmla="*/ 1288 h 1289"/>
              <a:gd name="T50" fmla="*/ 17 w 1348"/>
              <a:gd name="T51" fmla="*/ 1288 h 1289"/>
              <a:gd name="T52" fmla="*/ 17 w 1348"/>
              <a:gd name="T53" fmla="*/ 1288 h 1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348" h="1289">
                <a:moveTo>
                  <a:pt x="1347" y="786"/>
                </a:moveTo>
                <a:cubicBezTo>
                  <a:pt x="1347" y="1288"/>
                  <a:pt x="1347" y="1288"/>
                  <a:pt x="1347" y="1288"/>
                </a:cubicBezTo>
                <a:cubicBezTo>
                  <a:pt x="1054" y="1288"/>
                  <a:pt x="1054" y="1288"/>
                  <a:pt x="1054" y="1288"/>
                </a:cubicBezTo>
                <a:cubicBezTo>
                  <a:pt x="1054" y="819"/>
                  <a:pt x="1054" y="819"/>
                  <a:pt x="1054" y="819"/>
                </a:cubicBezTo>
                <a:cubicBezTo>
                  <a:pt x="1054" y="702"/>
                  <a:pt x="1020" y="627"/>
                  <a:pt x="912" y="627"/>
                </a:cubicBezTo>
                <a:cubicBezTo>
                  <a:pt x="836" y="627"/>
                  <a:pt x="786" y="677"/>
                  <a:pt x="761" y="736"/>
                </a:cubicBezTo>
                <a:cubicBezTo>
                  <a:pt x="761" y="752"/>
                  <a:pt x="753" y="777"/>
                  <a:pt x="753" y="803"/>
                </a:cubicBezTo>
                <a:cubicBezTo>
                  <a:pt x="753" y="1288"/>
                  <a:pt x="753" y="1288"/>
                  <a:pt x="753" y="1288"/>
                </a:cubicBezTo>
                <a:cubicBezTo>
                  <a:pt x="468" y="1288"/>
                  <a:pt x="468" y="1288"/>
                  <a:pt x="468" y="1288"/>
                </a:cubicBezTo>
                <a:cubicBezTo>
                  <a:pt x="468" y="1288"/>
                  <a:pt x="468" y="502"/>
                  <a:pt x="468" y="418"/>
                </a:cubicBezTo>
                <a:cubicBezTo>
                  <a:pt x="753" y="418"/>
                  <a:pt x="753" y="418"/>
                  <a:pt x="753" y="418"/>
                </a:cubicBezTo>
                <a:cubicBezTo>
                  <a:pt x="753" y="543"/>
                  <a:pt x="753" y="543"/>
                  <a:pt x="753" y="543"/>
                </a:cubicBezTo>
                <a:cubicBezTo>
                  <a:pt x="795" y="485"/>
                  <a:pt x="862" y="401"/>
                  <a:pt x="1012" y="401"/>
                </a:cubicBezTo>
                <a:cubicBezTo>
                  <a:pt x="1204" y="401"/>
                  <a:pt x="1347" y="527"/>
                  <a:pt x="1347" y="786"/>
                </a:cubicBezTo>
                <a:close/>
                <a:moveTo>
                  <a:pt x="167" y="0"/>
                </a:moveTo>
                <a:cubicBezTo>
                  <a:pt x="67" y="0"/>
                  <a:pt x="0" y="67"/>
                  <a:pt x="0" y="151"/>
                </a:cubicBezTo>
                <a:cubicBezTo>
                  <a:pt x="0" y="234"/>
                  <a:pt x="67" y="301"/>
                  <a:pt x="159" y="301"/>
                </a:cubicBezTo>
                <a:cubicBezTo>
                  <a:pt x="167" y="301"/>
                  <a:pt x="167" y="301"/>
                  <a:pt x="167" y="301"/>
                </a:cubicBezTo>
                <a:cubicBezTo>
                  <a:pt x="268" y="301"/>
                  <a:pt x="326" y="234"/>
                  <a:pt x="326" y="151"/>
                </a:cubicBezTo>
                <a:cubicBezTo>
                  <a:pt x="326" y="67"/>
                  <a:pt x="268" y="0"/>
                  <a:pt x="167" y="0"/>
                </a:cubicBezTo>
                <a:close/>
                <a:moveTo>
                  <a:pt x="17" y="1288"/>
                </a:moveTo>
                <a:cubicBezTo>
                  <a:pt x="310" y="1288"/>
                  <a:pt x="310" y="1288"/>
                  <a:pt x="310" y="1288"/>
                </a:cubicBezTo>
                <a:cubicBezTo>
                  <a:pt x="310" y="418"/>
                  <a:pt x="310" y="418"/>
                  <a:pt x="310" y="418"/>
                </a:cubicBezTo>
                <a:cubicBezTo>
                  <a:pt x="17" y="418"/>
                  <a:pt x="17" y="418"/>
                  <a:pt x="17" y="418"/>
                </a:cubicBezTo>
                <a:lnTo>
                  <a:pt x="17" y="1288"/>
                </a:lnTo>
                <a:close/>
                <a:moveTo>
                  <a:pt x="17" y="1288"/>
                </a:moveTo>
                <a:lnTo>
                  <a:pt x="17" y="12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  <a:extLst/>
        </p:spPr>
        <p:txBody>
          <a:bodyPr wrap="none" lIns="91443" tIns="45721" rIns="91443" bIns="45721" anchor="ctr"/>
          <a:lstStyle/>
          <a:p>
            <a:pPr>
              <a:defRPr/>
            </a:pPr>
            <a:endParaRPr lang="en-US" sz="675" dirty="0">
              <a:latin typeface="Lato Light"/>
              <a:ea typeface="SimSun" charset="0"/>
            </a:endParaRPr>
          </a:p>
        </p:txBody>
      </p:sp>
      <p:sp>
        <p:nvSpPr>
          <p:cNvPr id="92" name="Freeform 31"/>
          <p:cNvSpPr>
            <a:spLocks noEditPoints="1"/>
          </p:cNvSpPr>
          <p:nvPr/>
        </p:nvSpPr>
        <p:spPr bwMode="auto">
          <a:xfrm>
            <a:off x="4777210" y="2401073"/>
            <a:ext cx="393608" cy="394487"/>
          </a:xfrm>
          <a:custGeom>
            <a:avLst/>
            <a:gdLst>
              <a:gd name="T0" fmla="*/ 140 w 280"/>
              <a:gd name="T1" fmla="*/ 0 h 280"/>
              <a:gd name="T2" fmla="*/ 0 w 280"/>
              <a:gd name="T3" fmla="*/ 140 h 280"/>
              <a:gd name="T4" fmla="*/ 140 w 280"/>
              <a:gd name="T5" fmla="*/ 280 h 280"/>
              <a:gd name="T6" fmla="*/ 280 w 280"/>
              <a:gd name="T7" fmla="*/ 140 h 280"/>
              <a:gd name="T8" fmla="*/ 140 w 280"/>
              <a:gd name="T9" fmla="*/ 0 h 280"/>
              <a:gd name="T10" fmla="*/ 185 w 280"/>
              <a:gd name="T11" fmla="*/ 69 h 280"/>
              <a:gd name="T12" fmla="*/ 211 w 280"/>
              <a:gd name="T13" fmla="*/ 95 h 280"/>
              <a:gd name="T14" fmla="*/ 185 w 280"/>
              <a:gd name="T15" fmla="*/ 122 h 280"/>
              <a:gd name="T16" fmla="*/ 174 w 280"/>
              <a:gd name="T17" fmla="*/ 119 h 280"/>
              <a:gd name="T18" fmla="*/ 158 w 280"/>
              <a:gd name="T19" fmla="*/ 95 h 280"/>
              <a:gd name="T20" fmla="*/ 185 w 280"/>
              <a:gd name="T21" fmla="*/ 69 h 280"/>
              <a:gd name="T22" fmla="*/ 141 w 280"/>
              <a:gd name="T23" fmla="*/ 96 h 280"/>
              <a:gd name="T24" fmla="*/ 167 w 280"/>
              <a:gd name="T25" fmla="*/ 123 h 280"/>
              <a:gd name="T26" fmla="*/ 141 w 280"/>
              <a:gd name="T27" fmla="*/ 149 h 280"/>
              <a:gd name="T28" fmla="*/ 115 w 280"/>
              <a:gd name="T29" fmla="*/ 123 h 280"/>
              <a:gd name="T30" fmla="*/ 141 w 280"/>
              <a:gd name="T31" fmla="*/ 96 h 280"/>
              <a:gd name="T32" fmla="*/ 95 w 280"/>
              <a:gd name="T33" fmla="*/ 69 h 280"/>
              <a:gd name="T34" fmla="*/ 121 w 280"/>
              <a:gd name="T35" fmla="*/ 95 h 280"/>
              <a:gd name="T36" fmla="*/ 121 w 280"/>
              <a:gd name="T37" fmla="*/ 97 h 280"/>
              <a:gd name="T38" fmla="*/ 109 w 280"/>
              <a:gd name="T39" fmla="*/ 118 h 280"/>
              <a:gd name="T40" fmla="*/ 95 w 280"/>
              <a:gd name="T41" fmla="*/ 122 h 280"/>
              <a:gd name="T42" fmla="*/ 68 w 280"/>
              <a:gd name="T43" fmla="*/ 95 h 280"/>
              <a:gd name="T44" fmla="*/ 95 w 280"/>
              <a:gd name="T45" fmla="*/ 69 h 280"/>
              <a:gd name="T46" fmla="*/ 90 w 280"/>
              <a:gd name="T47" fmla="*/ 193 h 280"/>
              <a:gd name="T48" fmla="*/ 52 w 280"/>
              <a:gd name="T49" fmla="*/ 186 h 280"/>
              <a:gd name="T50" fmla="*/ 50 w 280"/>
              <a:gd name="T51" fmla="*/ 185 h 280"/>
              <a:gd name="T52" fmla="*/ 50 w 280"/>
              <a:gd name="T53" fmla="*/ 185 h 280"/>
              <a:gd name="T54" fmla="*/ 50 w 280"/>
              <a:gd name="T55" fmla="*/ 157 h 280"/>
              <a:gd name="T56" fmla="*/ 84 w 280"/>
              <a:gd name="T57" fmla="*/ 124 h 280"/>
              <a:gd name="T58" fmla="*/ 106 w 280"/>
              <a:gd name="T59" fmla="*/ 124 h 280"/>
              <a:gd name="T60" fmla="*/ 108 w 280"/>
              <a:gd name="T61" fmla="*/ 124 h 280"/>
              <a:gd name="T62" fmla="*/ 118 w 280"/>
              <a:gd name="T63" fmla="*/ 146 h 280"/>
              <a:gd name="T64" fmla="*/ 90 w 280"/>
              <a:gd name="T65" fmla="*/ 185 h 280"/>
              <a:gd name="T66" fmla="*/ 90 w 280"/>
              <a:gd name="T67" fmla="*/ 193 h 280"/>
              <a:gd name="T68" fmla="*/ 186 w 280"/>
              <a:gd name="T69" fmla="*/ 212 h 280"/>
              <a:gd name="T70" fmla="*/ 186 w 280"/>
              <a:gd name="T71" fmla="*/ 212 h 280"/>
              <a:gd name="T72" fmla="*/ 184 w 280"/>
              <a:gd name="T73" fmla="*/ 213 h 280"/>
              <a:gd name="T74" fmla="*/ 144 w 280"/>
              <a:gd name="T75" fmla="*/ 220 h 280"/>
              <a:gd name="T76" fmla="*/ 98 w 280"/>
              <a:gd name="T77" fmla="*/ 213 h 280"/>
              <a:gd name="T78" fmla="*/ 96 w 280"/>
              <a:gd name="T79" fmla="*/ 212 h 280"/>
              <a:gd name="T80" fmla="*/ 96 w 280"/>
              <a:gd name="T81" fmla="*/ 212 h 280"/>
              <a:gd name="T82" fmla="*/ 96 w 280"/>
              <a:gd name="T83" fmla="*/ 185 h 280"/>
              <a:gd name="T84" fmla="*/ 130 w 280"/>
              <a:gd name="T85" fmla="*/ 151 h 280"/>
              <a:gd name="T86" fmla="*/ 152 w 280"/>
              <a:gd name="T87" fmla="*/ 151 h 280"/>
              <a:gd name="T88" fmla="*/ 186 w 280"/>
              <a:gd name="T89" fmla="*/ 185 h 280"/>
              <a:gd name="T90" fmla="*/ 186 w 280"/>
              <a:gd name="T91" fmla="*/ 212 h 280"/>
              <a:gd name="T92" fmla="*/ 230 w 280"/>
              <a:gd name="T93" fmla="*/ 185 h 280"/>
              <a:gd name="T94" fmla="*/ 230 w 280"/>
              <a:gd name="T95" fmla="*/ 185 h 280"/>
              <a:gd name="T96" fmla="*/ 228 w 280"/>
              <a:gd name="T97" fmla="*/ 186 h 280"/>
              <a:gd name="T98" fmla="*/ 192 w 280"/>
              <a:gd name="T99" fmla="*/ 193 h 280"/>
              <a:gd name="T100" fmla="*/ 192 w 280"/>
              <a:gd name="T101" fmla="*/ 185 h 280"/>
              <a:gd name="T102" fmla="*/ 164 w 280"/>
              <a:gd name="T103" fmla="*/ 146 h 280"/>
              <a:gd name="T104" fmla="*/ 174 w 280"/>
              <a:gd name="T105" fmla="*/ 124 h 280"/>
              <a:gd name="T106" fmla="*/ 196 w 280"/>
              <a:gd name="T107" fmla="*/ 124 h 280"/>
              <a:gd name="T108" fmla="*/ 230 w 280"/>
              <a:gd name="T109" fmla="*/ 157 h 280"/>
              <a:gd name="T110" fmla="*/ 230 w 280"/>
              <a:gd name="T111" fmla="*/ 185 h 2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80" h="280">
                <a:moveTo>
                  <a:pt x="140" y="0"/>
                </a:moveTo>
                <a:cubicBezTo>
                  <a:pt x="62" y="0"/>
                  <a:pt x="0" y="62"/>
                  <a:pt x="0" y="140"/>
                </a:cubicBezTo>
                <a:cubicBezTo>
                  <a:pt x="0" y="217"/>
                  <a:pt x="62" y="280"/>
                  <a:pt x="140" y="280"/>
                </a:cubicBezTo>
                <a:cubicBezTo>
                  <a:pt x="217" y="280"/>
                  <a:pt x="280" y="217"/>
                  <a:pt x="280" y="140"/>
                </a:cubicBezTo>
                <a:cubicBezTo>
                  <a:pt x="280" y="62"/>
                  <a:pt x="217" y="0"/>
                  <a:pt x="140" y="0"/>
                </a:cubicBezTo>
                <a:close/>
                <a:moveTo>
                  <a:pt x="185" y="69"/>
                </a:moveTo>
                <a:cubicBezTo>
                  <a:pt x="199" y="69"/>
                  <a:pt x="211" y="81"/>
                  <a:pt x="211" y="95"/>
                </a:cubicBezTo>
                <a:cubicBezTo>
                  <a:pt x="211" y="110"/>
                  <a:pt x="199" y="122"/>
                  <a:pt x="185" y="122"/>
                </a:cubicBezTo>
                <a:cubicBezTo>
                  <a:pt x="181" y="122"/>
                  <a:pt x="177" y="121"/>
                  <a:pt x="174" y="119"/>
                </a:cubicBezTo>
                <a:cubicBezTo>
                  <a:pt x="173" y="109"/>
                  <a:pt x="167" y="100"/>
                  <a:pt x="158" y="95"/>
                </a:cubicBezTo>
                <a:cubicBezTo>
                  <a:pt x="159" y="81"/>
                  <a:pt x="170" y="69"/>
                  <a:pt x="185" y="69"/>
                </a:cubicBezTo>
                <a:close/>
                <a:moveTo>
                  <a:pt x="141" y="96"/>
                </a:moveTo>
                <a:cubicBezTo>
                  <a:pt x="156" y="96"/>
                  <a:pt x="167" y="108"/>
                  <a:pt x="167" y="123"/>
                </a:cubicBezTo>
                <a:cubicBezTo>
                  <a:pt x="167" y="137"/>
                  <a:pt x="156" y="149"/>
                  <a:pt x="141" y="149"/>
                </a:cubicBezTo>
                <a:cubicBezTo>
                  <a:pt x="127" y="149"/>
                  <a:pt x="115" y="137"/>
                  <a:pt x="115" y="123"/>
                </a:cubicBezTo>
                <a:cubicBezTo>
                  <a:pt x="115" y="108"/>
                  <a:pt x="127" y="96"/>
                  <a:pt x="141" y="96"/>
                </a:cubicBezTo>
                <a:close/>
                <a:moveTo>
                  <a:pt x="95" y="69"/>
                </a:moveTo>
                <a:cubicBezTo>
                  <a:pt x="109" y="69"/>
                  <a:pt x="121" y="81"/>
                  <a:pt x="121" y="95"/>
                </a:cubicBezTo>
                <a:cubicBezTo>
                  <a:pt x="121" y="96"/>
                  <a:pt x="121" y="96"/>
                  <a:pt x="121" y="97"/>
                </a:cubicBezTo>
                <a:cubicBezTo>
                  <a:pt x="115" y="102"/>
                  <a:pt x="110" y="109"/>
                  <a:pt x="109" y="118"/>
                </a:cubicBezTo>
                <a:cubicBezTo>
                  <a:pt x="105" y="120"/>
                  <a:pt x="100" y="122"/>
                  <a:pt x="95" y="122"/>
                </a:cubicBezTo>
                <a:cubicBezTo>
                  <a:pt x="80" y="122"/>
                  <a:pt x="68" y="110"/>
                  <a:pt x="68" y="95"/>
                </a:cubicBezTo>
                <a:cubicBezTo>
                  <a:pt x="68" y="81"/>
                  <a:pt x="80" y="69"/>
                  <a:pt x="95" y="69"/>
                </a:cubicBezTo>
                <a:close/>
                <a:moveTo>
                  <a:pt x="90" y="193"/>
                </a:moveTo>
                <a:cubicBezTo>
                  <a:pt x="79" y="192"/>
                  <a:pt x="66" y="190"/>
                  <a:pt x="52" y="186"/>
                </a:cubicBezTo>
                <a:cubicBezTo>
                  <a:pt x="50" y="185"/>
                  <a:pt x="50" y="185"/>
                  <a:pt x="50" y="185"/>
                </a:cubicBezTo>
                <a:cubicBezTo>
                  <a:pt x="50" y="185"/>
                  <a:pt x="50" y="185"/>
                  <a:pt x="50" y="185"/>
                </a:cubicBezTo>
                <a:cubicBezTo>
                  <a:pt x="50" y="157"/>
                  <a:pt x="50" y="157"/>
                  <a:pt x="50" y="157"/>
                </a:cubicBezTo>
                <a:cubicBezTo>
                  <a:pt x="50" y="139"/>
                  <a:pt x="65" y="124"/>
                  <a:pt x="84" y="124"/>
                </a:cubicBezTo>
                <a:cubicBezTo>
                  <a:pt x="106" y="124"/>
                  <a:pt x="106" y="124"/>
                  <a:pt x="106" y="124"/>
                </a:cubicBezTo>
                <a:cubicBezTo>
                  <a:pt x="107" y="124"/>
                  <a:pt x="108" y="124"/>
                  <a:pt x="108" y="124"/>
                </a:cubicBezTo>
                <a:cubicBezTo>
                  <a:pt x="109" y="132"/>
                  <a:pt x="113" y="140"/>
                  <a:pt x="118" y="146"/>
                </a:cubicBezTo>
                <a:cubicBezTo>
                  <a:pt x="102" y="151"/>
                  <a:pt x="90" y="166"/>
                  <a:pt x="90" y="185"/>
                </a:cubicBezTo>
                <a:lnTo>
                  <a:pt x="90" y="193"/>
                </a:lnTo>
                <a:close/>
                <a:moveTo>
                  <a:pt x="186" y="212"/>
                </a:moveTo>
                <a:cubicBezTo>
                  <a:pt x="186" y="212"/>
                  <a:pt x="186" y="212"/>
                  <a:pt x="186" y="212"/>
                </a:cubicBezTo>
                <a:cubicBezTo>
                  <a:pt x="184" y="213"/>
                  <a:pt x="184" y="213"/>
                  <a:pt x="184" y="213"/>
                </a:cubicBezTo>
                <a:cubicBezTo>
                  <a:pt x="183" y="213"/>
                  <a:pt x="169" y="220"/>
                  <a:pt x="144" y="220"/>
                </a:cubicBezTo>
                <a:cubicBezTo>
                  <a:pt x="131" y="220"/>
                  <a:pt x="116" y="218"/>
                  <a:pt x="98" y="213"/>
                </a:cubicBezTo>
                <a:cubicBezTo>
                  <a:pt x="96" y="212"/>
                  <a:pt x="96" y="212"/>
                  <a:pt x="96" y="212"/>
                </a:cubicBezTo>
                <a:cubicBezTo>
                  <a:pt x="96" y="212"/>
                  <a:pt x="96" y="212"/>
                  <a:pt x="96" y="212"/>
                </a:cubicBezTo>
                <a:cubicBezTo>
                  <a:pt x="96" y="185"/>
                  <a:pt x="96" y="185"/>
                  <a:pt x="96" y="185"/>
                </a:cubicBezTo>
                <a:cubicBezTo>
                  <a:pt x="96" y="166"/>
                  <a:pt x="111" y="151"/>
                  <a:pt x="130" y="151"/>
                </a:cubicBezTo>
                <a:cubicBezTo>
                  <a:pt x="152" y="151"/>
                  <a:pt x="152" y="151"/>
                  <a:pt x="152" y="151"/>
                </a:cubicBezTo>
                <a:cubicBezTo>
                  <a:pt x="171" y="151"/>
                  <a:pt x="186" y="166"/>
                  <a:pt x="186" y="185"/>
                </a:cubicBezTo>
                <a:lnTo>
                  <a:pt x="186" y="212"/>
                </a:lnTo>
                <a:close/>
                <a:moveTo>
                  <a:pt x="230" y="185"/>
                </a:moveTo>
                <a:cubicBezTo>
                  <a:pt x="230" y="185"/>
                  <a:pt x="230" y="185"/>
                  <a:pt x="230" y="185"/>
                </a:cubicBezTo>
                <a:cubicBezTo>
                  <a:pt x="228" y="186"/>
                  <a:pt x="228" y="186"/>
                  <a:pt x="228" y="186"/>
                </a:cubicBezTo>
                <a:cubicBezTo>
                  <a:pt x="227" y="186"/>
                  <a:pt x="214" y="192"/>
                  <a:pt x="192" y="193"/>
                </a:cubicBezTo>
                <a:cubicBezTo>
                  <a:pt x="192" y="185"/>
                  <a:pt x="192" y="185"/>
                  <a:pt x="192" y="185"/>
                </a:cubicBezTo>
                <a:cubicBezTo>
                  <a:pt x="192" y="166"/>
                  <a:pt x="180" y="151"/>
                  <a:pt x="164" y="146"/>
                </a:cubicBezTo>
                <a:cubicBezTo>
                  <a:pt x="170" y="140"/>
                  <a:pt x="173" y="132"/>
                  <a:pt x="174" y="124"/>
                </a:cubicBezTo>
                <a:cubicBezTo>
                  <a:pt x="196" y="124"/>
                  <a:pt x="196" y="124"/>
                  <a:pt x="196" y="124"/>
                </a:cubicBezTo>
                <a:cubicBezTo>
                  <a:pt x="215" y="124"/>
                  <a:pt x="230" y="139"/>
                  <a:pt x="230" y="157"/>
                </a:cubicBezTo>
                <a:lnTo>
                  <a:pt x="230" y="18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68584" tIns="34292" rIns="68584" bIns="34292" numCol="1" anchor="t" anchorCtr="0" compatLnSpc="1">
            <a:prstTxWarp prst="textNoShape">
              <a:avLst/>
            </a:prstTxWarp>
          </a:bodyPr>
          <a:lstStyle/>
          <a:p>
            <a:endParaRPr lang="id-ID" sz="675">
              <a:latin typeface="Raleway Black"/>
              <a:cs typeface="Raleway Black"/>
            </a:endParaRPr>
          </a:p>
        </p:txBody>
      </p:sp>
      <p:grpSp>
        <p:nvGrpSpPr>
          <p:cNvPr id="97" name="Group 96"/>
          <p:cNvGrpSpPr/>
          <p:nvPr/>
        </p:nvGrpSpPr>
        <p:grpSpPr>
          <a:xfrm>
            <a:off x="3169925" y="3503450"/>
            <a:ext cx="260925" cy="169608"/>
            <a:chOff x="7145338" y="3587750"/>
            <a:chExt cx="566738" cy="368300"/>
          </a:xfrm>
          <a:solidFill>
            <a:schemeClr val="accent6"/>
          </a:solidFill>
        </p:grpSpPr>
        <p:sp>
          <p:nvSpPr>
            <p:cNvPr id="98" name="Freeform 146"/>
            <p:cNvSpPr>
              <a:spLocks/>
            </p:cNvSpPr>
            <p:nvPr/>
          </p:nvSpPr>
          <p:spPr bwMode="auto">
            <a:xfrm>
              <a:off x="7250113" y="3816350"/>
              <a:ext cx="153988" cy="139700"/>
            </a:xfrm>
            <a:custGeom>
              <a:avLst/>
              <a:gdLst>
                <a:gd name="T0" fmla="*/ 33 w 41"/>
                <a:gd name="T1" fmla="*/ 0 h 37"/>
                <a:gd name="T2" fmla="*/ 15 w 41"/>
                <a:gd name="T3" fmla="*/ 6 h 37"/>
                <a:gd name="T4" fmla="*/ 10 w 41"/>
                <a:gd name="T5" fmla="*/ 5 h 37"/>
                <a:gd name="T6" fmla="*/ 10 w 41"/>
                <a:gd name="T7" fmla="*/ 6 h 37"/>
                <a:gd name="T8" fmla="*/ 6 w 41"/>
                <a:gd name="T9" fmla="*/ 31 h 37"/>
                <a:gd name="T10" fmla="*/ 32 w 41"/>
                <a:gd name="T11" fmla="*/ 28 h 37"/>
                <a:gd name="T12" fmla="*/ 35 w 41"/>
                <a:gd name="T13" fmla="*/ 2 h 37"/>
                <a:gd name="T14" fmla="*/ 33 w 41"/>
                <a:gd name="T1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37">
                  <a:moveTo>
                    <a:pt x="33" y="0"/>
                  </a:moveTo>
                  <a:cubicBezTo>
                    <a:pt x="28" y="4"/>
                    <a:pt x="22" y="6"/>
                    <a:pt x="15" y="6"/>
                  </a:cubicBezTo>
                  <a:cubicBezTo>
                    <a:pt x="14" y="6"/>
                    <a:pt x="12" y="6"/>
                    <a:pt x="10" y="5"/>
                  </a:cubicBezTo>
                  <a:cubicBezTo>
                    <a:pt x="10" y="5"/>
                    <a:pt x="10" y="5"/>
                    <a:pt x="10" y="6"/>
                  </a:cubicBezTo>
                  <a:cubicBezTo>
                    <a:pt x="2" y="14"/>
                    <a:pt x="0" y="25"/>
                    <a:pt x="6" y="31"/>
                  </a:cubicBezTo>
                  <a:cubicBezTo>
                    <a:pt x="13" y="37"/>
                    <a:pt x="24" y="36"/>
                    <a:pt x="32" y="28"/>
                  </a:cubicBezTo>
                  <a:cubicBezTo>
                    <a:pt x="40" y="20"/>
                    <a:pt x="41" y="8"/>
                    <a:pt x="35" y="2"/>
                  </a:cubicBezTo>
                  <a:cubicBezTo>
                    <a:pt x="34" y="2"/>
                    <a:pt x="34" y="1"/>
                    <a:pt x="3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4299" tIns="17149" rIns="34299" bIns="17149" numCol="1" anchor="t" anchorCtr="0" compatLnSpc="1">
              <a:prstTxWarp prst="textNoShape">
                <a:avLst/>
              </a:prstTxWarp>
            </a:bodyPr>
            <a:lstStyle/>
            <a:p>
              <a:endParaRPr lang="id-ID" sz="675">
                <a:latin typeface="Raleway Black"/>
                <a:cs typeface="Raleway Black"/>
              </a:endParaRPr>
            </a:p>
          </p:txBody>
        </p:sp>
        <p:sp>
          <p:nvSpPr>
            <p:cNvPr id="99" name="Freeform 147"/>
            <p:cNvSpPr>
              <a:spLocks/>
            </p:cNvSpPr>
            <p:nvPr/>
          </p:nvSpPr>
          <p:spPr bwMode="auto">
            <a:xfrm>
              <a:off x="7145338" y="3587750"/>
              <a:ext cx="266700" cy="236537"/>
            </a:xfrm>
            <a:custGeom>
              <a:avLst/>
              <a:gdLst>
                <a:gd name="T0" fmla="*/ 16 w 71"/>
                <a:gd name="T1" fmla="*/ 51 h 63"/>
                <a:gd name="T2" fmla="*/ 42 w 71"/>
                <a:gd name="T3" fmla="*/ 63 h 63"/>
                <a:gd name="T4" fmla="*/ 43 w 71"/>
                <a:gd name="T5" fmla="*/ 63 h 63"/>
                <a:gd name="T6" fmla="*/ 56 w 71"/>
                <a:gd name="T7" fmla="*/ 60 h 63"/>
                <a:gd name="T8" fmla="*/ 60 w 71"/>
                <a:gd name="T9" fmla="*/ 56 h 63"/>
                <a:gd name="T10" fmla="*/ 55 w 71"/>
                <a:gd name="T11" fmla="*/ 12 h 63"/>
                <a:gd name="T12" fmla="*/ 28 w 71"/>
                <a:gd name="T13" fmla="*/ 0 h 63"/>
                <a:gd name="T14" fmla="*/ 11 w 71"/>
                <a:gd name="T15" fmla="*/ 7 h 63"/>
                <a:gd name="T16" fmla="*/ 16 w 71"/>
                <a:gd name="T17" fmla="*/ 5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63">
                  <a:moveTo>
                    <a:pt x="16" y="51"/>
                  </a:moveTo>
                  <a:cubicBezTo>
                    <a:pt x="24" y="58"/>
                    <a:pt x="33" y="63"/>
                    <a:pt x="42" y="63"/>
                  </a:cubicBezTo>
                  <a:cubicBezTo>
                    <a:pt x="43" y="63"/>
                    <a:pt x="43" y="63"/>
                    <a:pt x="43" y="63"/>
                  </a:cubicBezTo>
                  <a:cubicBezTo>
                    <a:pt x="48" y="63"/>
                    <a:pt x="52" y="62"/>
                    <a:pt x="56" y="60"/>
                  </a:cubicBezTo>
                  <a:cubicBezTo>
                    <a:pt x="58" y="59"/>
                    <a:pt x="59" y="58"/>
                    <a:pt x="60" y="56"/>
                  </a:cubicBezTo>
                  <a:cubicBezTo>
                    <a:pt x="71" y="46"/>
                    <a:pt x="69" y="26"/>
                    <a:pt x="55" y="12"/>
                  </a:cubicBezTo>
                  <a:cubicBezTo>
                    <a:pt x="47" y="4"/>
                    <a:pt x="37" y="0"/>
                    <a:pt x="28" y="0"/>
                  </a:cubicBezTo>
                  <a:cubicBezTo>
                    <a:pt x="21" y="0"/>
                    <a:pt x="15" y="2"/>
                    <a:pt x="11" y="7"/>
                  </a:cubicBezTo>
                  <a:cubicBezTo>
                    <a:pt x="0" y="17"/>
                    <a:pt x="3" y="37"/>
                    <a:pt x="16" y="5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4299" tIns="17149" rIns="34299" bIns="17149" numCol="1" anchor="t" anchorCtr="0" compatLnSpc="1">
              <a:prstTxWarp prst="textNoShape">
                <a:avLst/>
              </a:prstTxWarp>
            </a:bodyPr>
            <a:lstStyle/>
            <a:p>
              <a:endParaRPr lang="id-ID" sz="675">
                <a:latin typeface="Raleway Black"/>
                <a:cs typeface="Raleway Black"/>
              </a:endParaRPr>
            </a:p>
          </p:txBody>
        </p:sp>
        <p:sp>
          <p:nvSpPr>
            <p:cNvPr id="100" name="Freeform 148"/>
            <p:cNvSpPr>
              <a:spLocks/>
            </p:cNvSpPr>
            <p:nvPr/>
          </p:nvSpPr>
          <p:spPr bwMode="auto">
            <a:xfrm>
              <a:off x="7450138" y="3816350"/>
              <a:ext cx="157163" cy="139700"/>
            </a:xfrm>
            <a:custGeom>
              <a:avLst/>
              <a:gdLst>
                <a:gd name="T0" fmla="*/ 35 w 42"/>
                <a:gd name="T1" fmla="*/ 31 h 37"/>
                <a:gd name="T2" fmla="*/ 32 w 42"/>
                <a:gd name="T3" fmla="*/ 6 h 37"/>
                <a:gd name="T4" fmla="*/ 32 w 42"/>
                <a:gd name="T5" fmla="*/ 5 h 37"/>
                <a:gd name="T6" fmla="*/ 26 w 42"/>
                <a:gd name="T7" fmla="*/ 6 h 37"/>
                <a:gd name="T8" fmla="*/ 9 w 42"/>
                <a:gd name="T9" fmla="*/ 0 h 37"/>
                <a:gd name="T10" fmla="*/ 7 w 42"/>
                <a:gd name="T11" fmla="*/ 2 h 37"/>
                <a:gd name="T12" fmla="*/ 10 w 42"/>
                <a:gd name="T13" fmla="*/ 28 h 37"/>
                <a:gd name="T14" fmla="*/ 35 w 42"/>
                <a:gd name="T15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37">
                  <a:moveTo>
                    <a:pt x="35" y="31"/>
                  </a:moveTo>
                  <a:cubicBezTo>
                    <a:pt x="42" y="25"/>
                    <a:pt x="40" y="14"/>
                    <a:pt x="32" y="6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0" y="6"/>
                    <a:pt x="28" y="6"/>
                    <a:pt x="26" y="6"/>
                  </a:cubicBezTo>
                  <a:cubicBezTo>
                    <a:pt x="20" y="6"/>
                    <a:pt x="14" y="4"/>
                    <a:pt x="9" y="0"/>
                  </a:cubicBezTo>
                  <a:cubicBezTo>
                    <a:pt x="8" y="1"/>
                    <a:pt x="7" y="2"/>
                    <a:pt x="7" y="2"/>
                  </a:cubicBezTo>
                  <a:cubicBezTo>
                    <a:pt x="0" y="8"/>
                    <a:pt x="2" y="20"/>
                    <a:pt x="10" y="28"/>
                  </a:cubicBezTo>
                  <a:cubicBezTo>
                    <a:pt x="18" y="36"/>
                    <a:pt x="29" y="37"/>
                    <a:pt x="35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4299" tIns="17149" rIns="34299" bIns="17149" numCol="1" anchor="t" anchorCtr="0" compatLnSpc="1">
              <a:prstTxWarp prst="textNoShape">
                <a:avLst/>
              </a:prstTxWarp>
            </a:bodyPr>
            <a:lstStyle/>
            <a:p>
              <a:endParaRPr lang="id-ID" sz="675">
                <a:latin typeface="Raleway Black"/>
                <a:cs typeface="Raleway Black"/>
              </a:endParaRPr>
            </a:p>
          </p:txBody>
        </p:sp>
        <p:sp>
          <p:nvSpPr>
            <p:cNvPr id="101" name="Freeform 149"/>
            <p:cNvSpPr>
              <a:spLocks/>
            </p:cNvSpPr>
            <p:nvPr/>
          </p:nvSpPr>
          <p:spPr bwMode="auto">
            <a:xfrm>
              <a:off x="7445376" y="3587750"/>
              <a:ext cx="266700" cy="236537"/>
            </a:xfrm>
            <a:custGeom>
              <a:avLst/>
              <a:gdLst>
                <a:gd name="T0" fmla="*/ 60 w 71"/>
                <a:gd name="T1" fmla="*/ 7 h 63"/>
                <a:gd name="T2" fmla="*/ 43 w 71"/>
                <a:gd name="T3" fmla="*/ 0 h 63"/>
                <a:gd name="T4" fmla="*/ 16 w 71"/>
                <a:gd name="T5" fmla="*/ 12 h 63"/>
                <a:gd name="T6" fmla="*/ 10 w 71"/>
                <a:gd name="T7" fmla="*/ 56 h 63"/>
                <a:gd name="T8" fmla="*/ 15 w 71"/>
                <a:gd name="T9" fmla="*/ 60 h 63"/>
                <a:gd name="T10" fmla="*/ 27 w 71"/>
                <a:gd name="T11" fmla="*/ 63 h 63"/>
                <a:gd name="T12" fmla="*/ 29 w 71"/>
                <a:gd name="T13" fmla="*/ 63 h 63"/>
                <a:gd name="T14" fmla="*/ 55 w 71"/>
                <a:gd name="T15" fmla="*/ 51 h 63"/>
                <a:gd name="T16" fmla="*/ 60 w 71"/>
                <a:gd name="T17" fmla="*/ 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63">
                  <a:moveTo>
                    <a:pt x="60" y="7"/>
                  </a:moveTo>
                  <a:cubicBezTo>
                    <a:pt x="56" y="2"/>
                    <a:pt x="50" y="0"/>
                    <a:pt x="43" y="0"/>
                  </a:cubicBezTo>
                  <a:cubicBezTo>
                    <a:pt x="34" y="0"/>
                    <a:pt x="24" y="4"/>
                    <a:pt x="16" y="12"/>
                  </a:cubicBezTo>
                  <a:cubicBezTo>
                    <a:pt x="2" y="26"/>
                    <a:pt x="0" y="46"/>
                    <a:pt x="10" y="56"/>
                  </a:cubicBezTo>
                  <a:cubicBezTo>
                    <a:pt x="12" y="58"/>
                    <a:pt x="13" y="59"/>
                    <a:pt x="15" y="60"/>
                  </a:cubicBezTo>
                  <a:cubicBezTo>
                    <a:pt x="18" y="62"/>
                    <a:pt x="23" y="63"/>
                    <a:pt x="27" y="63"/>
                  </a:cubicBezTo>
                  <a:cubicBezTo>
                    <a:pt x="28" y="63"/>
                    <a:pt x="28" y="63"/>
                    <a:pt x="29" y="63"/>
                  </a:cubicBezTo>
                  <a:cubicBezTo>
                    <a:pt x="37" y="63"/>
                    <a:pt x="47" y="58"/>
                    <a:pt x="55" y="51"/>
                  </a:cubicBezTo>
                  <a:cubicBezTo>
                    <a:pt x="68" y="37"/>
                    <a:pt x="71" y="17"/>
                    <a:pt x="60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4299" tIns="17149" rIns="34299" bIns="17149" numCol="1" anchor="t" anchorCtr="0" compatLnSpc="1">
              <a:prstTxWarp prst="textNoShape">
                <a:avLst/>
              </a:prstTxWarp>
            </a:bodyPr>
            <a:lstStyle/>
            <a:p>
              <a:endParaRPr lang="id-ID" sz="675">
                <a:latin typeface="Raleway Black"/>
                <a:cs typeface="Raleway Black"/>
              </a:endParaRPr>
            </a:p>
          </p:txBody>
        </p:sp>
        <p:sp>
          <p:nvSpPr>
            <p:cNvPr id="102" name="Freeform 150"/>
            <p:cNvSpPr>
              <a:spLocks/>
            </p:cNvSpPr>
            <p:nvPr/>
          </p:nvSpPr>
          <p:spPr bwMode="auto">
            <a:xfrm>
              <a:off x="7381876" y="3606800"/>
              <a:ext cx="93663" cy="333375"/>
            </a:xfrm>
            <a:custGeom>
              <a:avLst/>
              <a:gdLst>
                <a:gd name="T0" fmla="*/ 23 w 25"/>
                <a:gd name="T1" fmla="*/ 4 h 89"/>
                <a:gd name="T2" fmla="*/ 20 w 25"/>
                <a:gd name="T3" fmla="*/ 1 h 89"/>
                <a:gd name="T4" fmla="*/ 14 w 25"/>
                <a:gd name="T5" fmla="*/ 10 h 89"/>
                <a:gd name="T6" fmla="*/ 12 w 25"/>
                <a:gd name="T7" fmla="*/ 10 h 89"/>
                <a:gd name="T8" fmla="*/ 11 w 25"/>
                <a:gd name="T9" fmla="*/ 10 h 89"/>
                <a:gd name="T10" fmla="*/ 5 w 25"/>
                <a:gd name="T11" fmla="*/ 1 h 89"/>
                <a:gd name="T12" fmla="*/ 2 w 25"/>
                <a:gd name="T13" fmla="*/ 4 h 89"/>
                <a:gd name="T14" fmla="*/ 8 w 25"/>
                <a:gd name="T15" fmla="*/ 13 h 89"/>
                <a:gd name="T16" fmla="*/ 7 w 25"/>
                <a:gd name="T17" fmla="*/ 15 h 89"/>
                <a:gd name="T18" fmla="*/ 7 w 25"/>
                <a:gd name="T19" fmla="*/ 27 h 89"/>
                <a:gd name="T20" fmla="*/ 7 w 25"/>
                <a:gd name="T21" fmla="*/ 41 h 89"/>
                <a:gd name="T22" fmla="*/ 7 w 25"/>
                <a:gd name="T23" fmla="*/ 83 h 89"/>
                <a:gd name="T24" fmla="*/ 12 w 25"/>
                <a:gd name="T25" fmla="*/ 89 h 89"/>
                <a:gd name="T26" fmla="*/ 18 w 25"/>
                <a:gd name="T27" fmla="*/ 83 h 89"/>
                <a:gd name="T28" fmla="*/ 18 w 25"/>
                <a:gd name="T29" fmla="*/ 41 h 89"/>
                <a:gd name="T30" fmla="*/ 18 w 25"/>
                <a:gd name="T31" fmla="*/ 27 h 89"/>
                <a:gd name="T32" fmla="*/ 18 w 25"/>
                <a:gd name="T33" fmla="*/ 15 h 89"/>
                <a:gd name="T34" fmla="*/ 17 w 25"/>
                <a:gd name="T35" fmla="*/ 13 h 89"/>
                <a:gd name="T36" fmla="*/ 23 w 25"/>
                <a:gd name="T37" fmla="*/ 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" h="89">
                  <a:moveTo>
                    <a:pt x="23" y="4"/>
                  </a:moveTo>
                  <a:cubicBezTo>
                    <a:pt x="25" y="2"/>
                    <a:pt x="22" y="0"/>
                    <a:pt x="20" y="1"/>
                  </a:cubicBezTo>
                  <a:cubicBezTo>
                    <a:pt x="18" y="4"/>
                    <a:pt x="16" y="7"/>
                    <a:pt x="14" y="10"/>
                  </a:cubicBezTo>
                  <a:cubicBezTo>
                    <a:pt x="14" y="10"/>
                    <a:pt x="13" y="10"/>
                    <a:pt x="12" y="10"/>
                  </a:cubicBezTo>
                  <a:cubicBezTo>
                    <a:pt x="12" y="10"/>
                    <a:pt x="11" y="10"/>
                    <a:pt x="11" y="10"/>
                  </a:cubicBezTo>
                  <a:cubicBezTo>
                    <a:pt x="9" y="7"/>
                    <a:pt x="7" y="4"/>
                    <a:pt x="5" y="1"/>
                  </a:cubicBezTo>
                  <a:cubicBezTo>
                    <a:pt x="3" y="0"/>
                    <a:pt x="0" y="2"/>
                    <a:pt x="2" y="4"/>
                  </a:cubicBezTo>
                  <a:cubicBezTo>
                    <a:pt x="4" y="7"/>
                    <a:pt x="6" y="9"/>
                    <a:pt x="8" y="13"/>
                  </a:cubicBezTo>
                  <a:cubicBezTo>
                    <a:pt x="7" y="13"/>
                    <a:pt x="7" y="14"/>
                    <a:pt x="7" y="15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7" y="83"/>
                    <a:pt x="7" y="83"/>
                    <a:pt x="7" y="83"/>
                  </a:cubicBezTo>
                  <a:cubicBezTo>
                    <a:pt x="7" y="86"/>
                    <a:pt x="9" y="89"/>
                    <a:pt x="12" y="89"/>
                  </a:cubicBezTo>
                  <a:cubicBezTo>
                    <a:pt x="15" y="89"/>
                    <a:pt x="18" y="86"/>
                    <a:pt x="18" y="83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4"/>
                    <a:pt x="18" y="13"/>
                    <a:pt x="17" y="13"/>
                  </a:cubicBezTo>
                  <a:cubicBezTo>
                    <a:pt x="19" y="9"/>
                    <a:pt x="20" y="7"/>
                    <a:pt x="23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4299" tIns="17149" rIns="34299" bIns="17149" numCol="1" anchor="t" anchorCtr="0" compatLnSpc="1">
              <a:prstTxWarp prst="textNoShape">
                <a:avLst/>
              </a:prstTxWarp>
            </a:bodyPr>
            <a:lstStyle/>
            <a:p>
              <a:endParaRPr lang="id-ID" sz="675">
                <a:latin typeface="Raleway Black"/>
                <a:cs typeface="Raleway Black"/>
              </a:endParaRPr>
            </a:p>
          </p:txBody>
        </p:sp>
      </p:grpSp>
      <p:sp>
        <p:nvSpPr>
          <p:cNvPr id="107" name="Freeform 163"/>
          <p:cNvSpPr>
            <a:spLocks noEditPoints="1"/>
          </p:cNvSpPr>
          <p:nvPr/>
        </p:nvSpPr>
        <p:spPr bwMode="auto">
          <a:xfrm>
            <a:off x="4780730" y="3917548"/>
            <a:ext cx="235344" cy="199582"/>
          </a:xfrm>
          <a:custGeom>
            <a:avLst/>
            <a:gdLst>
              <a:gd name="T0" fmla="*/ 2 w 136"/>
              <a:gd name="T1" fmla="*/ 32 h 115"/>
              <a:gd name="T2" fmla="*/ 0 w 136"/>
              <a:gd name="T3" fmla="*/ 35 h 115"/>
              <a:gd name="T4" fmla="*/ 2 w 136"/>
              <a:gd name="T5" fmla="*/ 39 h 115"/>
              <a:gd name="T6" fmla="*/ 14 w 136"/>
              <a:gd name="T7" fmla="*/ 51 h 115"/>
              <a:gd name="T8" fmla="*/ 78 w 136"/>
              <a:gd name="T9" fmla="*/ 115 h 115"/>
              <a:gd name="T10" fmla="*/ 136 w 136"/>
              <a:gd name="T11" fmla="*/ 56 h 115"/>
              <a:gd name="T12" fmla="*/ 123 w 136"/>
              <a:gd name="T13" fmla="*/ 63 h 115"/>
              <a:gd name="T14" fmla="*/ 90 w 136"/>
              <a:gd name="T15" fmla="*/ 46 h 115"/>
              <a:gd name="T16" fmla="*/ 90 w 136"/>
              <a:gd name="T17" fmla="*/ 40 h 115"/>
              <a:gd name="T18" fmla="*/ 56 w 136"/>
              <a:gd name="T19" fmla="*/ 0 h 115"/>
              <a:gd name="T20" fmla="*/ 19 w 136"/>
              <a:gd name="T21" fmla="*/ 24 h 115"/>
              <a:gd name="T22" fmla="*/ 2 w 136"/>
              <a:gd name="T23" fmla="*/ 32 h 115"/>
              <a:gd name="T24" fmla="*/ 35 w 136"/>
              <a:gd name="T25" fmla="*/ 39 h 115"/>
              <a:gd name="T26" fmla="*/ 29 w 136"/>
              <a:gd name="T27" fmla="*/ 33 h 115"/>
              <a:gd name="T28" fmla="*/ 35 w 136"/>
              <a:gd name="T29" fmla="*/ 27 h 115"/>
              <a:gd name="T30" fmla="*/ 41 w 136"/>
              <a:gd name="T31" fmla="*/ 33 h 115"/>
              <a:gd name="T32" fmla="*/ 35 w 136"/>
              <a:gd name="T33" fmla="*/ 39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6" h="115">
                <a:moveTo>
                  <a:pt x="2" y="32"/>
                </a:moveTo>
                <a:cubicBezTo>
                  <a:pt x="1" y="33"/>
                  <a:pt x="0" y="34"/>
                  <a:pt x="0" y="35"/>
                </a:cubicBezTo>
                <a:cubicBezTo>
                  <a:pt x="0" y="37"/>
                  <a:pt x="1" y="38"/>
                  <a:pt x="2" y="39"/>
                </a:cubicBezTo>
                <a:cubicBezTo>
                  <a:pt x="14" y="51"/>
                  <a:pt x="14" y="51"/>
                  <a:pt x="14" y="51"/>
                </a:cubicBezTo>
                <a:cubicBezTo>
                  <a:pt x="14" y="90"/>
                  <a:pt x="40" y="115"/>
                  <a:pt x="78" y="115"/>
                </a:cubicBezTo>
                <a:cubicBezTo>
                  <a:pt x="110" y="115"/>
                  <a:pt x="136" y="80"/>
                  <a:pt x="136" y="56"/>
                </a:cubicBezTo>
                <a:cubicBezTo>
                  <a:pt x="136" y="45"/>
                  <a:pt x="132" y="58"/>
                  <a:pt x="123" y="63"/>
                </a:cubicBezTo>
                <a:cubicBezTo>
                  <a:pt x="114" y="68"/>
                  <a:pt x="89" y="72"/>
                  <a:pt x="90" y="46"/>
                </a:cubicBezTo>
                <a:cubicBezTo>
                  <a:pt x="90" y="44"/>
                  <a:pt x="90" y="42"/>
                  <a:pt x="90" y="40"/>
                </a:cubicBezTo>
                <a:cubicBezTo>
                  <a:pt x="90" y="19"/>
                  <a:pt x="77" y="0"/>
                  <a:pt x="56" y="0"/>
                </a:cubicBezTo>
                <a:cubicBezTo>
                  <a:pt x="36" y="0"/>
                  <a:pt x="22" y="11"/>
                  <a:pt x="19" y="24"/>
                </a:cubicBezTo>
                <a:cubicBezTo>
                  <a:pt x="2" y="32"/>
                  <a:pt x="2" y="32"/>
                  <a:pt x="2" y="32"/>
                </a:cubicBezTo>
                <a:moveTo>
                  <a:pt x="35" y="39"/>
                </a:moveTo>
                <a:cubicBezTo>
                  <a:pt x="32" y="39"/>
                  <a:pt x="29" y="36"/>
                  <a:pt x="29" y="33"/>
                </a:cubicBezTo>
                <a:cubicBezTo>
                  <a:pt x="29" y="30"/>
                  <a:pt x="32" y="27"/>
                  <a:pt x="35" y="27"/>
                </a:cubicBezTo>
                <a:cubicBezTo>
                  <a:pt x="38" y="27"/>
                  <a:pt x="41" y="30"/>
                  <a:pt x="41" y="33"/>
                </a:cubicBezTo>
                <a:cubicBezTo>
                  <a:pt x="41" y="36"/>
                  <a:pt x="38" y="39"/>
                  <a:pt x="35" y="3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4" tIns="34292" rIns="68584" bIns="34292" numCol="1" anchor="t" anchorCtr="0" compatLnSpc="1">
            <a:prstTxWarp prst="textNoShape">
              <a:avLst/>
            </a:prstTxWarp>
          </a:bodyPr>
          <a:lstStyle/>
          <a:p>
            <a:endParaRPr lang="id-ID" sz="675">
              <a:latin typeface="Raleway Black"/>
              <a:cs typeface="Raleway Black"/>
            </a:endParaRPr>
          </a:p>
        </p:txBody>
      </p:sp>
      <p:sp>
        <p:nvSpPr>
          <p:cNvPr id="108" name="Freeform 177"/>
          <p:cNvSpPr>
            <a:spLocks noEditPoints="1"/>
          </p:cNvSpPr>
          <p:nvPr/>
        </p:nvSpPr>
        <p:spPr bwMode="auto">
          <a:xfrm>
            <a:off x="3841304" y="3890671"/>
            <a:ext cx="188567" cy="245640"/>
          </a:xfrm>
          <a:custGeom>
            <a:avLst/>
            <a:gdLst>
              <a:gd name="T0" fmla="*/ 253 w 258"/>
              <a:gd name="T1" fmla="*/ 303 h 336"/>
              <a:gd name="T2" fmla="*/ 142 w 258"/>
              <a:gd name="T3" fmla="*/ 254 h 336"/>
              <a:gd name="T4" fmla="*/ 232 w 258"/>
              <a:gd name="T5" fmla="*/ 43 h 336"/>
              <a:gd name="T6" fmla="*/ 97 w 258"/>
              <a:gd name="T7" fmla="*/ 235 h 336"/>
              <a:gd name="T8" fmla="*/ 0 w 258"/>
              <a:gd name="T9" fmla="*/ 190 h 336"/>
              <a:gd name="T10" fmla="*/ 258 w 258"/>
              <a:gd name="T11" fmla="*/ 0 h 336"/>
              <a:gd name="T12" fmla="*/ 253 w 258"/>
              <a:gd name="T13" fmla="*/ 303 h 336"/>
              <a:gd name="T14" fmla="*/ 109 w 258"/>
              <a:gd name="T15" fmla="*/ 336 h 336"/>
              <a:gd name="T16" fmla="*/ 92 w 258"/>
              <a:gd name="T17" fmla="*/ 263 h 336"/>
              <a:gd name="T18" fmla="*/ 154 w 258"/>
              <a:gd name="T19" fmla="*/ 287 h 336"/>
              <a:gd name="T20" fmla="*/ 109 w 258"/>
              <a:gd name="T21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58" h="336">
                <a:moveTo>
                  <a:pt x="253" y="303"/>
                </a:moveTo>
                <a:lnTo>
                  <a:pt x="142" y="254"/>
                </a:lnTo>
                <a:lnTo>
                  <a:pt x="232" y="43"/>
                </a:lnTo>
                <a:lnTo>
                  <a:pt x="97" y="235"/>
                </a:lnTo>
                <a:lnTo>
                  <a:pt x="0" y="190"/>
                </a:lnTo>
                <a:lnTo>
                  <a:pt x="258" y="0"/>
                </a:lnTo>
                <a:lnTo>
                  <a:pt x="253" y="303"/>
                </a:lnTo>
                <a:close/>
                <a:moveTo>
                  <a:pt x="109" y="336"/>
                </a:moveTo>
                <a:lnTo>
                  <a:pt x="92" y="263"/>
                </a:lnTo>
                <a:lnTo>
                  <a:pt x="154" y="287"/>
                </a:lnTo>
                <a:lnTo>
                  <a:pt x="109" y="33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4" tIns="34292" rIns="68584" bIns="34292" numCol="1" anchor="t" anchorCtr="0" compatLnSpc="1">
            <a:prstTxWarp prst="textNoShape">
              <a:avLst/>
            </a:prstTxWarp>
          </a:bodyPr>
          <a:lstStyle/>
          <a:p>
            <a:endParaRPr lang="id-ID" sz="675">
              <a:latin typeface="Raleway Black"/>
              <a:cs typeface="Raleway Black"/>
            </a:endParaRPr>
          </a:p>
        </p:txBody>
      </p:sp>
      <p:sp>
        <p:nvSpPr>
          <p:cNvPr id="112" name="Freeform 194"/>
          <p:cNvSpPr>
            <a:spLocks noEditPoints="1"/>
          </p:cNvSpPr>
          <p:nvPr/>
        </p:nvSpPr>
        <p:spPr bwMode="auto">
          <a:xfrm>
            <a:off x="3477625" y="3230810"/>
            <a:ext cx="219995" cy="174725"/>
          </a:xfrm>
          <a:custGeom>
            <a:avLst/>
            <a:gdLst>
              <a:gd name="T0" fmla="*/ 110 w 127"/>
              <a:gd name="T1" fmla="*/ 9 h 101"/>
              <a:gd name="T2" fmla="*/ 107 w 127"/>
              <a:gd name="T3" fmla="*/ 7 h 101"/>
              <a:gd name="T4" fmla="*/ 57 w 127"/>
              <a:gd name="T5" fmla="*/ 0 h 101"/>
              <a:gd name="T6" fmla="*/ 18 w 127"/>
              <a:gd name="T7" fmla="*/ 15 h 101"/>
              <a:gd name="T8" fmla="*/ 18 w 127"/>
              <a:gd name="T9" fmla="*/ 15 h 101"/>
              <a:gd name="T10" fmla="*/ 17 w 127"/>
              <a:gd name="T11" fmla="*/ 16 h 101"/>
              <a:gd name="T12" fmla="*/ 0 w 127"/>
              <a:gd name="T13" fmla="*/ 38 h 101"/>
              <a:gd name="T14" fmla="*/ 2 w 127"/>
              <a:gd name="T15" fmla="*/ 43 h 101"/>
              <a:gd name="T16" fmla="*/ 16 w 127"/>
              <a:gd name="T17" fmla="*/ 82 h 101"/>
              <a:gd name="T18" fmla="*/ 71 w 127"/>
              <a:gd name="T19" fmla="*/ 101 h 101"/>
              <a:gd name="T20" fmla="*/ 72 w 127"/>
              <a:gd name="T21" fmla="*/ 101 h 101"/>
              <a:gd name="T22" fmla="*/ 72 w 127"/>
              <a:gd name="T23" fmla="*/ 101 h 101"/>
              <a:gd name="T24" fmla="*/ 73 w 127"/>
              <a:gd name="T25" fmla="*/ 101 h 101"/>
              <a:gd name="T26" fmla="*/ 112 w 127"/>
              <a:gd name="T27" fmla="*/ 77 h 101"/>
              <a:gd name="T28" fmla="*/ 125 w 127"/>
              <a:gd name="T29" fmla="*/ 36 h 101"/>
              <a:gd name="T30" fmla="*/ 126 w 127"/>
              <a:gd name="T31" fmla="*/ 31 h 101"/>
              <a:gd name="T32" fmla="*/ 21 w 127"/>
              <a:gd name="T33" fmla="*/ 21 h 101"/>
              <a:gd name="T34" fmla="*/ 53 w 127"/>
              <a:gd name="T35" fmla="*/ 50 h 101"/>
              <a:gd name="T36" fmla="*/ 68 w 127"/>
              <a:gd name="T37" fmla="*/ 93 h 101"/>
              <a:gd name="T38" fmla="*/ 23 w 127"/>
              <a:gd name="T39" fmla="*/ 48 h 101"/>
              <a:gd name="T40" fmla="*/ 54 w 127"/>
              <a:gd name="T41" fmla="*/ 56 h 101"/>
              <a:gd name="T42" fmla="*/ 68 w 127"/>
              <a:gd name="T43" fmla="*/ 38 h 101"/>
              <a:gd name="T44" fmla="*/ 71 w 127"/>
              <a:gd name="T45" fmla="*/ 24 h 101"/>
              <a:gd name="T46" fmla="*/ 58 w 127"/>
              <a:gd name="T47" fmla="*/ 7 h 101"/>
              <a:gd name="T48" fmla="*/ 71 w 127"/>
              <a:gd name="T49" fmla="*/ 24 h 101"/>
              <a:gd name="T50" fmla="*/ 75 w 127"/>
              <a:gd name="T51" fmla="*/ 42 h 101"/>
              <a:gd name="T52" fmla="*/ 82 w 127"/>
              <a:gd name="T53" fmla="*/ 55 h 101"/>
              <a:gd name="T54" fmla="*/ 85 w 127"/>
              <a:gd name="T55" fmla="*/ 55 h 101"/>
              <a:gd name="T56" fmla="*/ 106 w 127"/>
              <a:gd name="T57" fmla="*/ 75 h 101"/>
              <a:gd name="T58" fmla="*/ 75 w 127"/>
              <a:gd name="T59" fmla="*/ 92 h 101"/>
              <a:gd name="T60" fmla="*/ 76 w 127"/>
              <a:gd name="T61" fmla="*/ 29 h 101"/>
              <a:gd name="T62" fmla="*/ 118 w 127"/>
              <a:gd name="T63" fmla="*/ 32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27" h="101">
                <a:moveTo>
                  <a:pt x="126" y="31"/>
                </a:moveTo>
                <a:cubicBezTo>
                  <a:pt x="110" y="9"/>
                  <a:pt x="110" y="9"/>
                  <a:pt x="110" y="9"/>
                </a:cubicBezTo>
                <a:cubicBezTo>
                  <a:pt x="109" y="8"/>
                  <a:pt x="108" y="7"/>
                  <a:pt x="107" y="7"/>
                </a:cubicBezTo>
                <a:cubicBezTo>
                  <a:pt x="107" y="7"/>
                  <a:pt x="107" y="7"/>
                  <a:pt x="107" y="7"/>
                </a:cubicBezTo>
                <a:cubicBezTo>
                  <a:pt x="59" y="0"/>
                  <a:pt x="59" y="0"/>
                  <a:pt x="59" y="0"/>
                </a:cubicBezTo>
                <a:cubicBezTo>
                  <a:pt x="58" y="0"/>
                  <a:pt x="57" y="0"/>
                  <a:pt x="57" y="0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15"/>
                  <a:pt x="18" y="15"/>
                  <a:pt x="18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7" y="15"/>
                  <a:pt x="17" y="16"/>
                  <a:pt x="17" y="16"/>
                </a:cubicBezTo>
                <a:cubicBezTo>
                  <a:pt x="17" y="16"/>
                  <a:pt x="17" y="16"/>
                  <a:pt x="17" y="16"/>
                </a:cubicBezTo>
                <a:cubicBezTo>
                  <a:pt x="0" y="38"/>
                  <a:pt x="0" y="38"/>
                  <a:pt x="0" y="38"/>
                </a:cubicBezTo>
                <a:cubicBezTo>
                  <a:pt x="0" y="39"/>
                  <a:pt x="0" y="40"/>
                  <a:pt x="0" y="41"/>
                </a:cubicBezTo>
                <a:cubicBezTo>
                  <a:pt x="0" y="42"/>
                  <a:pt x="1" y="43"/>
                  <a:pt x="2" y="43"/>
                </a:cubicBezTo>
                <a:cubicBezTo>
                  <a:pt x="16" y="47"/>
                  <a:pt x="16" y="47"/>
                  <a:pt x="16" y="47"/>
                </a:cubicBezTo>
                <a:cubicBezTo>
                  <a:pt x="16" y="82"/>
                  <a:pt x="16" y="82"/>
                  <a:pt x="16" y="82"/>
                </a:cubicBezTo>
                <a:cubicBezTo>
                  <a:pt x="16" y="83"/>
                  <a:pt x="17" y="85"/>
                  <a:pt x="19" y="85"/>
                </a:cubicBezTo>
                <a:cubicBezTo>
                  <a:pt x="71" y="101"/>
                  <a:pt x="71" y="101"/>
                  <a:pt x="71" y="101"/>
                </a:cubicBezTo>
                <a:cubicBezTo>
                  <a:pt x="71" y="101"/>
                  <a:pt x="71" y="101"/>
                  <a:pt x="71" y="101"/>
                </a:cubicBezTo>
                <a:cubicBezTo>
                  <a:pt x="71" y="101"/>
                  <a:pt x="71" y="101"/>
                  <a:pt x="72" y="101"/>
                </a:cubicBezTo>
                <a:cubicBezTo>
                  <a:pt x="72" y="101"/>
                  <a:pt x="72" y="101"/>
                  <a:pt x="72" y="101"/>
                </a:cubicBezTo>
                <a:cubicBezTo>
                  <a:pt x="72" y="101"/>
                  <a:pt x="72" y="101"/>
                  <a:pt x="72" y="101"/>
                </a:cubicBezTo>
                <a:cubicBezTo>
                  <a:pt x="73" y="101"/>
                  <a:pt x="73" y="101"/>
                  <a:pt x="73" y="101"/>
                </a:cubicBezTo>
                <a:cubicBezTo>
                  <a:pt x="73" y="101"/>
                  <a:pt x="73" y="101"/>
                  <a:pt x="73" y="101"/>
                </a:cubicBezTo>
                <a:cubicBezTo>
                  <a:pt x="110" y="80"/>
                  <a:pt x="110" y="80"/>
                  <a:pt x="110" y="80"/>
                </a:cubicBezTo>
                <a:cubicBezTo>
                  <a:pt x="111" y="79"/>
                  <a:pt x="112" y="78"/>
                  <a:pt x="112" y="77"/>
                </a:cubicBezTo>
                <a:cubicBezTo>
                  <a:pt x="112" y="42"/>
                  <a:pt x="112" y="42"/>
                  <a:pt x="112" y="42"/>
                </a:cubicBezTo>
                <a:cubicBezTo>
                  <a:pt x="125" y="36"/>
                  <a:pt x="125" y="36"/>
                  <a:pt x="125" y="36"/>
                </a:cubicBezTo>
                <a:cubicBezTo>
                  <a:pt x="126" y="36"/>
                  <a:pt x="126" y="35"/>
                  <a:pt x="126" y="34"/>
                </a:cubicBezTo>
                <a:cubicBezTo>
                  <a:pt x="127" y="33"/>
                  <a:pt x="126" y="32"/>
                  <a:pt x="126" y="31"/>
                </a:cubicBezTo>
                <a:close/>
                <a:moveTo>
                  <a:pt x="8" y="38"/>
                </a:moveTo>
                <a:cubicBezTo>
                  <a:pt x="21" y="21"/>
                  <a:pt x="21" y="21"/>
                  <a:pt x="21" y="21"/>
                </a:cubicBezTo>
                <a:cubicBezTo>
                  <a:pt x="66" y="30"/>
                  <a:pt x="66" y="30"/>
                  <a:pt x="66" y="30"/>
                </a:cubicBezTo>
                <a:cubicBezTo>
                  <a:pt x="53" y="50"/>
                  <a:pt x="53" y="50"/>
                  <a:pt x="53" y="50"/>
                </a:cubicBezTo>
                <a:lnTo>
                  <a:pt x="8" y="38"/>
                </a:lnTo>
                <a:close/>
                <a:moveTo>
                  <a:pt x="68" y="93"/>
                </a:moveTo>
                <a:cubicBezTo>
                  <a:pt x="23" y="80"/>
                  <a:pt x="23" y="80"/>
                  <a:pt x="23" y="80"/>
                </a:cubicBezTo>
                <a:cubicBezTo>
                  <a:pt x="23" y="48"/>
                  <a:pt x="23" y="48"/>
                  <a:pt x="23" y="48"/>
                </a:cubicBezTo>
                <a:cubicBezTo>
                  <a:pt x="53" y="56"/>
                  <a:pt x="53" y="56"/>
                  <a:pt x="53" y="56"/>
                </a:cubicBezTo>
                <a:cubicBezTo>
                  <a:pt x="54" y="56"/>
                  <a:pt x="54" y="56"/>
                  <a:pt x="54" y="56"/>
                </a:cubicBezTo>
                <a:cubicBezTo>
                  <a:pt x="55" y="56"/>
                  <a:pt x="56" y="56"/>
                  <a:pt x="57" y="55"/>
                </a:cubicBezTo>
                <a:cubicBezTo>
                  <a:pt x="68" y="38"/>
                  <a:pt x="68" y="38"/>
                  <a:pt x="68" y="38"/>
                </a:cubicBezTo>
                <a:lnTo>
                  <a:pt x="68" y="93"/>
                </a:lnTo>
                <a:close/>
                <a:moveTo>
                  <a:pt x="71" y="24"/>
                </a:moveTo>
                <a:cubicBezTo>
                  <a:pt x="31" y="17"/>
                  <a:pt x="31" y="17"/>
                  <a:pt x="31" y="17"/>
                </a:cubicBezTo>
                <a:cubicBezTo>
                  <a:pt x="58" y="7"/>
                  <a:pt x="58" y="7"/>
                  <a:pt x="58" y="7"/>
                </a:cubicBezTo>
                <a:cubicBezTo>
                  <a:pt x="96" y="12"/>
                  <a:pt x="96" y="12"/>
                  <a:pt x="96" y="12"/>
                </a:cubicBezTo>
                <a:lnTo>
                  <a:pt x="71" y="24"/>
                </a:lnTo>
                <a:close/>
                <a:moveTo>
                  <a:pt x="75" y="92"/>
                </a:moveTo>
                <a:cubicBezTo>
                  <a:pt x="75" y="42"/>
                  <a:pt x="75" y="42"/>
                  <a:pt x="75" y="42"/>
                </a:cubicBezTo>
                <a:cubicBezTo>
                  <a:pt x="80" y="54"/>
                  <a:pt x="80" y="54"/>
                  <a:pt x="80" y="54"/>
                </a:cubicBezTo>
                <a:cubicBezTo>
                  <a:pt x="81" y="54"/>
                  <a:pt x="81" y="55"/>
                  <a:pt x="82" y="55"/>
                </a:cubicBezTo>
                <a:cubicBezTo>
                  <a:pt x="83" y="55"/>
                  <a:pt x="83" y="55"/>
                  <a:pt x="83" y="55"/>
                </a:cubicBezTo>
                <a:cubicBezTo>
                  <a:pt x="84" y="55"/>
                  <a:pt x="84" y="55"/>
                  <a:pt x="85" y="55"/>
                </a:cubicBezTo>
                <a:cubicBezTo>
                  <a:pt x="106" y="45"/>
                  <a:pt x="106" y="45"/>
                  <a:pt x="106" y="45"/>
                </a:cubicBezTo>
                <a:cubicBezTo>
                  <a:pt x="106" y="75"/>
                  <a:pt x="106" y="75"/>
                  <a:pt x="106" y="75"/>
                </a:cubicBezTo>
                <a:cubicBezTo>
                  <a:pt x="106" y="75"/>
                  <a:pt x="106" y="75"/>
                  <a:pt x="106" y="75"/>
                </a:cubicBezTo>
                <a:lnTo>
                  <a:pt x="75" y="92"/>
                </a:lnTo>
                <a:close/>
                <a:moveTo>
                  <a:pt x="85" y="48"/>
                </a:moveTo>
                <a:cubicBezTo>
                  <a:pt x="76" y="29"/>
                  <a:pt x="76" y="29"/>
                  <a:pt x="76" y="29"/>
                </a:cubicBezTo>
                <a:cubicBezTo>
                  <a:pt x="106" y="15"/>
                  <a:pt x="106" y="15"/>
                  <a:pt x="106" y="15"/>
                </a:cubicBezTo>
                <a:cubicBezTo>
                  <a:pt x="118" y="32"/>
                  <a:pt x="118" y="32"/>
                  <a:pt x="118" y="32"/>
                </a:cubicBezTo>
                <a:lnTo>
                  <a:pt x="85" y="4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68584" tIns="34292" rIns="68584" bIns="34292" numCol="1" anchor="t" anchorCtr="0" compatLnSpc="1">
            <a:prstTxWarp prst="textNoShape">
              <a:avLst/>
            </a:prstTxWarp>
          </a:bodyPr>
          <a:lstStyle/>
          <a:p>
            <a:endParaRPr lang="id-ID" sz="675">
              <a:latin typeface="Raleway Black"/>
              <a:cs typeface="Raleway Black"/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641914" y="1037759"/>
            <a:ext cx="7863149" cy="779861"/>
            <a:chOff x="1690738" y="483017"/>
            <a:chExt cx="20962938" cy="2079087"/>
          </a:xfrm>
        </p:grpSpPr>
        <p:sp>
          <p:nvSpPr>
            <p:cNvPr id="62" name="TextBox 61"/>
            <p:cNvSpPr txBox="1"/>
            <p:nvPr/>
          </p:nvSpPr>
          <p:spPr>
            <a:xfrm>
              <a:off x="1690738" y="483017"/>
              <a:ext cx="20962938" cy="2061572"/>
            </a:xfrm>
            <a:prstGeom prst="rect">
              <a:avLst/>
            </a:prstGeom>
            <a:noFill/>
          </p:spPr>
          <p:txBody>
            <a:bodyPr wrap="square" lIns="34292" tIns="17146" rIns="34292" bIns="17146" rtlCol="0">
              <a:spAutoFit/>
            </a:bodyPr>
            <a:lstStyle/>
            <a:p>
              <a:pPr algn="ctr"/>
              <a:r>
                <a:rPr lang="id-ID" sz="4800" b="1" spc="-12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  <a:cs typeface="+mj-cs"/>
                </a:rPr>
                <a:t>Social Media</a:t>
              </a: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11412311" y="2470667"/>
              <a:ext cx="1553038" cy="9143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4261" tIns="17131" rIns="34261" bIns="17131" rtlCol="0" anchor="ctr"/>
            <a:lstStyle/>
            <a:p>
              <a:pPr algn="ctr"/>
              <a:endParaRPr lang="en-US" sz="675" dirty="0">
                <a:solidFill>
                  <a:schemeClr val="accent2"/>
                </a:solidFill>
                <a:latin typeface="Open Sans Light"/>
              </a:endParaRPr>
            </a:p>
          </p:txBody>
        </p:sp>
      </p:grpSp>
      <p:sp>
        <p:nvSpPr>
          <p:cNvPr id="55" name="Freeform 20"/>
          <p:cNvSpPr>
            <a:spLocks/>
          </p:cNvSpPr>
          <p:nvPr/>
        </p:nvSpPr>
        <p:spPr bwMode="auto">
          <a:xfrm>
            <a:off x="3120213" y="4129316"/>
            <a:ext cx="457023" cy="372394"/>
          </a:xfrm>
          <a:custGeom>
            <a:avLst/>
            <a:gdLst>
              <a:gd name="T0" fmla="*/ 280 w 280"/>
              <a:gd name="T1" fmla="*/ 27 h 228"/>
              <a:gd name="T2" fmla="*/ 247 w 280"/>
              <a:gd name="T3" fmla="*/ 36 h 228"/>
              <a:gd name="T4" fmla="*/ 272 w 280"/>
              <a:gd name="T5" fmla="*/ 5 h 228"/>
              <a:gd name="T6" fmla="*/ 236 w 280"/>
              <a:gd name="T7" fmla="*/ 19 h 228"/>
              <a:gd name="T8" fmla="*/ 194 w 280"/>
              <a:gd name="T9" fmla="*/ 0 h 228"/>
              <a:gd name="T10" fmla="*/ 136 w 280"/>
              <a:gd name="T11" fmla="*/ 58 h 228"/>
              <a:gd name="T12" fmla="*/ 138 w 280"/>
              <a:gd name="T13" fmla="*/ 71 h 228"/>
              <a:gd name="T14" fmla="*/ 19 w 280"/>
              <a:gd name="T15" fmla="*/ 11 h 228"/>
              <a:gd name="T16" fmla="*/ 12 w 280"/>
              <a:gd name="T17" fmla="*/ 40 h 228"/>
              <a:gd name="T18" fmla="*/ 37 w 280"/>
              <a:gd name="T19" fmla="*/ 88 h 228"/>
              <a:gd name="T20" fmla="*/ 11 w 280"/>
              <a:gd name="T21" fmla="*/ 80 h 228"/>
              <a:gd name="T22" fmla="*/ 11 w 280"/>
              <a:gd name="T23" fmla="*/ 81 h 228"/>
              <a:gd name="T24" fmla="*/ 57 w 280"/>
              <a:gd name="T25" fmla="*/ 138 h 228"/>
              <a:gd name="T26" fmla="*/ 42 w 280"/>
              <a:gd name="T27" fmla="*/ 140 h 228"/>
              <a:gd name="T28" fmla="*/ 31 w 280"/>
              <a:gd name="T29" fmla="*/ 139 h 228"/>
              <a:gd name="T30" fmla="*/ 85 w 280"/>
              <a:gd name="T31" fmla="*/ 178 h 228"/>
              <a:gd name="T32" fmla="*/ 14 w 280"/>
              <a:gd name="T33" fmla="*/ 203 h 228"/>
              <a:gd name="T34" fmla="*/ 0 w 280"/>
              <a:gd name="T35" fmla="*/ 202 h 228"/>
              <a:gd name="T36" fmla="*/ 88 w 280"/>
              <a:gd name="T37" fmla="*/ 228 h 228"/>
              <a:gd name="T38" fmla="*/ 251 w 280"/>
              <a:gd name="T39" fmla="*/ 65 h 228"/>
              <a:gd name="T40" fmla="*/ 251 w 280"/>
              <a:gd name="T41" fmla="*/ 57 h 228"/>
              <a:gd name="T42" fmla="*/ 280 w 280"/>
              <a:gd name="T43" fmla="*/ 27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80" h="228">
                <a:moveTo>
                  <a:pt x="280" y="27"/>
                </a:moveTo>
                <a:cubicBezTo>
                  <a:pt x="270" y="32"/>
                  <a:pt x="259" y="35"/>
                  <a:pt x="247" y="36"/>
                </a:cubicBezTo>
                <a:cubicBezTo>
                  <a:pt x="259" y="29"/>
                  <a:pt x="268" y="18"/>
                  <a:pt x="272" y="5"/>
                </a:cubicBezTo>
                <a:cubicBezTo>
                  <a:pt x="261" y="11"/>
                  <a:pt x="249" y="16"/>
                  <a:pt x="236" y="19"/>
                </a:cubicBezTo>
                <a:cubicBezTo>
                  <a:pt x="225" y="7"/>
                  <a:pt x="210" y="0"/>
                  <a:pt x="194" y="0"/>
                </a:cubicBezTo>
                <a:cubicBezTo>
                  <a:pt x="162" y="0"/>
                  <a:pt x="136" y="26"/>
                  <a:pt x="136" y="58"/>
                </a:cubicBezTo>
                <a:cubicBezTo>
                  <a:pt x="136" y="62"/>
                  <a:pt x="137" y="67"/>
                  <a:pt x="138" y="71"/>
                </a:cubicBezTo>
                <a:cubicBezTo>
                  <a:pt x="90" y="69"/>
                  <a:pt x="48" y="46"/>
                  <a:pt x="19" y="11"/>
                </a:cubicBezTo>
                <a:cubicBezTo>
                  <a:pt x="14" y="19"/>
                  <a:pt x="12" y="29"/>
                  <a:pt x="12" y="40"/>
                </a:cubicBezTo>
                <a:cubicBezTo>
                  <a:pt x="12" y="60"/>
                  <a:pt x="22" y="77"/>
                  <a:pt x="37" y="88"/>
                </a:cubicBezTo>
                <a:cubicBezTo>
                  <a:pt x="28" y="87"/>
                  <a:pt x="19" y="85"/>
                  <a:pt x="11" y="80"/>
                </a:cubicBezTo>
                <a:cubicBezTo>
                  <a:pt x="11" y="81"/>
                  <a:pt x="11" y="81"/>
                  <a:pt x="11" y="81"/>
                </a:cubicBezTo>
                <a:cubicBezTo>
                  <a:pt x="11" y="109"/>
                  <a:pt x="31" y="132"/>
                  <a:pt x="57" y="138"/>
                </a:cubicBezTo>
                <a:cubicBezTo>
                  <a:pt x="52" y="139"/>
                  <a:pt x="47" y="140"/>
                  <a:pt x="42" y="140"/>
                </a:cubicBezTo>
                <a:cubicBezTo>
                  <a:pt x="38" y="140"/>
                  <a:pt x="35" y="139"/>
                  <a:pt x="31" y="139"/>
                </a:cubicBezTo>
                <a:cubicBezTo>
                  <a:pt x="39" y="161"/>
                  <a:pt x="60" y="178"/>
                  <a:pt x="85" y="178"/>
                </a:cubicBezTo>
                <a:cubicBezTo>
                  <a:pt x="65" y="194"/>
                  <a:pt x="40" y="203"/>
                  <a:pt x="14" y="203"/>
                </a:cubicBezTo>
                <a:cubicBezTo>
                  <a:pt x="9" y="203"/>
                  <a:pt x="4" y="203"/>
                  <a:pt x="0" y="202"/>
                </a:cubicBezTo>
                <a:cubicBezTo>
                  <a:pt x="25" y="219"/>
                  <a:pt x="55" y="228"/>
                  <a:pt x="88" y="228"/>
                </a:cubicBezTo>
                <a:cubicBezTo>
                  <a:pt x="194" y="228"/>
                  <a:pt x="251" y="140"/>
                  <a:pt x="251" y="65"/>
                </a:cubicBezTo>
                <a:cubicBezTo>
                  <a:pt x="251" y="62"/>
                  <a:pt x="251" y="60"/>
                  <a:pt x="251" y="57"/>
                </a:cubicBezTo>
                <a:cubicBezTo>
                  <a:pt x="263" y="49"/>
                  <a:pt x="272" y="39"/>
                  <a:pt x="280" y="2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68584" tIns="34292" rIns="68584" bIns="34292" numCol="1" anchor="t" anchorCtr="0" compatLnSpc="1">
            <a:prstTxWarp prst="textNoShape">
              <a:avLst/>
            </a:prstTxWarp>
          </a:bodyPr>
          <a:lstStyle/>
          <a:p>
            <a:endParaRPr lang="id-ID" sz="675" dirty="0">
              <a:latin typeface="Lato Light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5333734" y="2815565"/>
            <a:ext cx="528668" cy="495240"/>
            <a:chOff x="544513" y="3295650"/>
            <a:chExt cx="1325563" cy="1241425"/>
          </a:xfrm>
          <a:solidFill>
            <a:schemeClr val="accent4"/>
          </a:solidFill>
        </p:grpSpPr>
        <p:sp>
          <p:nvSpPr>
            <p:cNvPr id="58" name="Freeform 26"/>
            <p:cNvSpPr>
              <a:spLocks/>
            </p:cNvSpPr>
            <p:nvPr/>
          </p:nvSpPr>
          <p:spPr bwMode="auto">
            <a:xfrm>
              <a:off x="692151" y="3351213"/>
              <a:ext cx="1077913" cy="1185862"/>
            </a:xfrm>
            <a:custGeom>
              <a:avLst/>
              <a:gdLst>
                <a:gd name="T0" fmla="*/ 55 w 257"/>
                <a:gd name="T1" fmla="*/ 128 h 283"/>
                <a:gd name="T2" fmla="*/ 49 w 257"/>
                <a:gd name="T3" fmla="*/ 128 h 283"/>
                <a:gd name="T4" fmla="*/ 43 w 257"/>
                <a:gd name="T5" fmla="*/ 129 h 283"/>
                <a:gd name="T6" fmla="*/ 36 w 257"/>
                <a:gd name="T7" fmla="*/ 133 h 283"/>
                <a:gd name="T8" fmla="*/ 9 w 257"/>
                <a:gd name="T9" fmla="*/ 145 h 283"/>
                <a:gd name="T10" fmla="*/ 4 w 257"/>
                <a:gd name="T11" fmla="*/ 167 h 283"/>
                <a:gd name="T12" fmla="*/ 26 w 257"/>
                <a:gd name="T13" fmla="*/ 218 h 283"/>
                <a:gd name="T14" fmla="*/ 46 w 257"/>
                <a:gd name="T15" fmla="*/ 229 h 283"/>
                <a:gd name="T16" fmla="*/ 61 w 257"/>
                <a:gd name="T17" fmla="*/ 223 h 283"/>
                <a:gd name="T18" fmla="*/ 73 w 257"/>
                <a:gd name="T19" fmla="*/ 243 h 283"/>
                <a:gd name="T20" fmla="*/ 77 w 257"/>
                <a:gd name="T21" fmla="*/ 240 h 283"/>
                <a:gd name="T22" fmla="*/ 106 w 257"/>
                <a:gd name="T23" fmla="*/ 273 h 283"/>
                <a:gd name="T24" fmla="*/ 139 w 257"/>
                <a:gd name="T25" fmla="*/ 275 h 283"/>
                <a:gd name="T26" fmla="*/ 141 w 257"/>
                <a:gd name="T27" fmla="*/ 242 h 283"/>
                <a:gd name="T28" fmla="*/ 138 w 257"/>
                <a:gd name="T29" fmla="*/ 239 h 283"/>
                <a:gd name="T30" fmla="*/ 138 w 257"/>
                <a:gd name="T31" fmla="*/ 239 h 283"/>
                <a:gd name="T32" fmla="*/ 112 w 257"/>
                <a:gd name="T33" fmla="*/ 209 h 283"/>
                <a:gd name="T34" fmla="*/ 128 w 257"/>
                <a:gd name="T35" fmla="*/ 194 h 283"/>
                <a:gd name="T36" fmla="*/ 131 w 257"/>
                <a:gd name="T37" fmla="*/ 193 h 283"/>
                <a:gd name="T38" fmla="*/ 257 w 257"/>
                <a:gd name="T39" fmla="*/ 188 h 283"/>
                <a:gd name="T40" fmla="*/ 174 w 257"/>
                <a:gd name="T41" fmla="*/ 0 h 283"/>
                <a:gd name="T42" fmla="*/ 55 w 257"/>
                <a:gd name="T43" fmla="*/ 128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57" h="283">
                  <a:moveTo>
                    <a:pt x="55" y="128"/>
                  </a:moveTo>
                  <a:cubicBezTo>
                    <a:pt x="53" y="127"/>
                    <a:pt x="51" y="127"/>
                    <a:pt x="49" y="128"/>
                  </a:cubicBezTo>
                  <a:cubicBezTo>
                    <a:pt x="47" y="128"/>
                    <a:pt x="45" y="128"/>
                    <a:pt x="43" y="129"/>
                  </a:cubicBezTo>
                  <a:cubicBezTo>
                    <a:pt x="41" y="130"/>
                    <a:pt x="38" y="131"/>
                    <a:pt x="36" y="133"/>
                  </a:cubicBezTo>
                  <a:cubicBezTo>
                    <a:pt x="9" y="145"/>
                    <a:pt x="9" y="145"/>
                    <a:pt x="9" y="145"/>
                  </a:cubicBezTo>
                  <a:cubicBezTo>
                    <a:pt x="2" y="148"/>
                    <a:pt x="0" y="158"/>
                    <a:pt x="4" y="167"/>
                  </a:cubicBezTo>
                  <a:cubicBezTo>
                    <a:pt x="26" y="218"/>
                    <a:pt x="26" y="218"/>
                    <a:pt x="26" y="218"/>
                  </a:cubicBezTo>
                  <a:cubicBezTo>
                    <a:pt x="30" y="227"/>
                    <a:pt x="39" y="232"/>
                    <a:pt x="46" y="229"/>
                  </a:cubicBezTo>
                  <a:cubicBezTo>
                    <a:pt x="61" y="223"/>
                    <a:pt x="61" y="223"/>
                    <a:pt x="61" y="223"/>
                  </a:cubicBezTo>
                  <a:cubicBezTo>
                    <a:pt x="73" y="243"/>
                    <a:pt x="73" y="243"/>
                    <a:pt x="73" y="243"/>
                  </a:cubicBezTo>
                  <a:cubicBezTo>
                    <a:pt x="77" y="240"/>
                    <a:pt x="77" y="240"/>
                    <a:pt x="77" y="240"/>
                  </a:cubicBezTo>
                  <a:cubicBezTo>
                    <a:pt x="106" y="273"/>
                    <a:pt x="106" y="273"/>
                    <a:pt x="106" y="273"/>
                  </a:cubicBezTo>
                  <a:cubicBezTo>
                    <a:pt x="115" y="282"/>
                    <a:pt x="129" y="283"/>
                    <a:pt x="139" y="275"/>
                  </a:cubicBezTo>
                  <a:cubicBezTo>
                    <a:pt x="149" y="266"/>
                    <a:pt x="149" y="251"/>
                    <a:pt x="141" y="242"/>
                  </a:cubicBezTo>
                  <a:cubicBezTo>
                    <a:pt x="138" y="239"/>
                    <a:pt x="138" y="239"/>
                    <a:pt x="138" y="239"/>
                  </a:cubicBezTo>
                  <a:cubicBezTo>
                    <a:pt x="138" y="239"/>
                    <a:pt x="138" y="239"/>
                    <a:pt x="138" y="239"/>
                  </a:cubicBezTo>
                  <a:cubicBezTo>
                    <a:pt x="112" y="209"/>
                    <a:pt x="112" y="209"/>
                    <a:pt x="112" y="209"/>
                  </a:cubicBezTo>
                  <a:cubicBezTo>
                    <a:pt x="128" y="194"/>
                    <a:pt x="128" y="194"/>
                    <a:pt x="128" y="194"/>
                  </a:cubicBezTo>
                  <a:cubicBezTo>
                    <a:pt x="129" y="194"/>
                    <a:pt x="130" y="193"/>
                    <a:pt x="131" y="193"/>
                  </a:cubicBezTo>
                  <a:cubicBezTo>
                    <a:pt x="197" y="178"/>
                    <a:pt x="257" y="188"/>
                    <a:pt x="257" y="188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61" y="54"/>
                    <a:pt x="86" y="108"/>
                    <a:pt x="55" y="1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4299" tIns="17149" rIns="34299" bIns="17149" numCol="1" anchor="t" anchorCtr="0" compatLnSpc="1">
              <a:prstTxWarp prst="textNoShape">
                <a:avLst/>
              </a:prstTxWarp>
            </a:bodyPr>
            <a:lstStyle/>
            <a:p>
              <a:endParaRPr lang="id-ID" sz="675" dirty="0">
                <a:latin typeface="Lato Light"/>
              </a:endParaRPr>
            </a:p>
          </p:txBody>
        </p:sp>
        <p:sp>
          <p:nvSpPr>
            <p:cNvPr id="59" name="Freeform 27"/>
            <p:cNvSpPr>
              <a:spLocks/>
            </p:cNvSpPr>
            <p:nvPr/>
          </p:nvSpPr>
          <p:spPr bwMode="auto">
            <a:xfrm>
              <a:off x="1446213" y="3295650"/>
              <a:ext cx="423863" cy="865187"/>
            </a:xfrm>
            <a:custGeom>
              <a:avLst/>
              <a:gdLst>
                <a:gd name="T0" fmla="*/ 0 w 267"/>
                <a:gd name="T1" fmla="*/ 16 h 545"/>
                <a:gd name="T2" fmla="*/ 233 w 267"/>
                <a:gd name="T3" fmla="*/ 545 h 545"/>
                <a:gd name="T4" fmla="*/ 267 w 267"/>
                <a:gd name="T5" fmla="*/ 531 h 545"/>
                <a:gd name="T6" fmla="*/ 32 w 267"/>
                <a:gd name="T7" fmla="*/ 0 h 545"/>
                <a:gd name="T8" fmla="*/ 0 w 267"/>
                <a:gd name="T9" fmla="*/ 16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7" h="545">
                  <a:moveTo>
                    <a:pt x="0" y="16"/>
                  </a:moveTo>
                  <a:lnTo>
                    <a:pt x="233" y="545"/>
                  </a:lnTo>
                  <a:lnTo>
                    <a:pt x="267" y="531"/>
                  </a:lnTo>
                  <a:lnTo>
                    <a:pt x="32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4299" tIns="17149" rIns="34299" bIns="17149" numCol="1" anchor="t" anchorCtr="0" compatLnSpc="1">
              <a:prstTxWarp prst="textNoShape">
                <a:avLst/>
              </a:prstTxWarp>
            </a:bodyPr>
            <a:lstStyle/>
            <a:p>
              <a:endParaRPr lang="id-ID" sz="675" dirty="0">
                <a:latin typeface="Lato Light"/>
              </a:endParaRPr>
            </a:p>
          </p:txBody>
        </p:sp>
        <p:sp>
          <p:nvSpPr>
            <p:cNvPr id="60" name="Freeform 28"/>
            <p:cNvSpPr>
              <a:spLocks/>
            </p:cNvSpPr>
            <p:nvPr/>
          </p:nvSpPr>
          <p:spPr bwMode="auto">
            <a:xfrm>
              <a:off x="544513" y="4021138"/>
              <a:ext cx="257175" cy="339725"/>
            </a:xfrm>
            <a:custGeom>
              <a:avLst/>
              <a:gdLst>
                <a:gd name="T0" fmla="*/ 30 w 61"/>
                <a:gd name="T1" fmla="*/ 10 h 81"/>
                <a:gd name="T2" fmla="*/ 28 w 61"/>
                <a:gd name="T3" fmla="*/ 0 h 81"/>
                <a:gd name="T4" fmla="*/ 17 w 61"/>
                <a:gd name="T5" fmla="*/ 5 h 81"/>
                <a:gd name="T6" fmla="*/ 1 w 61"/>
                <a:gd name="T7" fmla="*/ 32 h 81"/>
                <a:gd name="T8" fmla="*/ 15 w 61"/>
                <a:gd name="T9" fmla="*/ 26 h 81"/>
                <a:gd name="T10" fmla="*/ 21 w 61"/>
                <a:gd name="T11" fmla="*/ 28 h 81"/>
                <a:gd name="T12" fmla="*/ 21 w 61"/>
                <a:gd name="T13" fmla="*/ 29 h 81"/>
                <a:gd name="T14" fmla="*/ 22 w 61"/>
                <a:gd name="T15" fmla="*/ 29 h 81"/>
                <a:gd name="T16" fmla="*/ 19 w 61"/>
                <a:gd name="T17" fmla="*/ 35 h 81"/>
                <a:gd name="T18" fmla="*/ 4 w 61"/>
                <a:gd name="T19" fmla="*/ 42 h 81"/>
                <a:gd name="T20" fmla="*/ 6 w 61"/>
                <a:gd name="T21" fmla="*/ 47 h 81"/>
                <a:gd name="T22" fmla="*/ 21 w 61"/>
                <a:gd name="T23" fmla="*/ 40 h 81"/>
                <a:gd name="T24" fmla="*/ 27 w 61"/>
                <a:gd name="T25" fmla="*/ 42 h 81"/>
                <a:gd name="T26" fmla="*/ 28 w 61"/>
                <a:gd name="T27" fmla="*/ 43 h 81"/>
                <a:gd name="T28" fmla="*/ 28 w 61"/>
                <a:gd name="T29" fmla="*/ 43 h 81"/>
                <a:gd name="T30" fmla="*/ 25 w 61"/>
                <a:gd name="T31" fmla="*/ 49 h 81"/>
                <a:gd name="T32" fmla="*/ 10 w 61"/>
                <a:gd name="T33" fmla="*/ 56 h 81"/>
                <a:gd name="T34" fmla="*/ 12 w 61"/>
                <a:gd name="T35" fmla="*/ 61 h 81"/>
                <a:gd name="T36" fmla="*/ 28 w 61"/>
                <a:gd name="T37" fmla="*/ 54 h 81"/>
                <a:gd name="T38" fmla="*/ 34 w 61"/>
                <a:gd name="T39" fmla="*/ 56 h 81"/>
                <a:gd name="T40" fmla="*/ 34 w 61"/>
                <a:gd name="T41" fmla="*/ 56 h 81"/>
                <a:gd name="T42" fmla="*/ 34 w 61"/>
                <a:gd name="T43" fmla="*/ 57 h 81"/>
                <a:gd name="T44" fmla="*/ 31 w 61"/>
                <a:gd name="T45" fmla="*/ 63 h 81"/>
                <a:gd name="T46" fmla="*/ 17 w 61"/>
                <a:gd name="T47" fmla="*/ 69 h 81"/>
                <a:gd name="T48" fmla="*/ 48 w 61"/>
                <a:gd name="T49" fmla="*/ 76 h 81"/>
                <a:gd name="T50" fmla="*/ 61 w 61"/>
                <a:gd name="T51" fmla="*/ 71 h 81"/>
                <a:gd name="T52" fmla="*/ 53 w 61"/>
                <a:gd name="T53" fmla="*/ 61 h 81"/>
                <a:gd name="T54" fmla="*/ 30 w 61"/>
                <a:gd name="T55" fmla="*/ 1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1" h="81">
                  <a:moveTo>
                    <a:pt x="30" y="10"/>
                  </a:moveTo>
                  <a:cubicBezTo>
                    <a:pt x="29" y="6"/>
                    <a:pt x="28" y="3"/>
                    <a:pt x="28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6" y="10"/>
                    <a:pt x="0" y="21"/>
                    <a:pt x="1" y="32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8" y="25"/>
                    <a:pt x="20" y="26"/>
                    <a:pt x="21" y="28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2" y="29"/>
                    <a:pt x="22" y="29"/>
                  </a:cubicBezTo>
                  <a:cubicBezTo>
                    <a:pt x="23" y="31"/>
                    <a:pt x="22" y="34"/>
                    <a:pt x="19" y="35"/>
                  </a:cubicBezTo>
                  <a:cubicBezTo>
                    <a:pt x="4" y="42"/>
                    <a:pt x="4" y="42"/>
                    <a:pt x="4" y="42"/>
                  </a:cubicBezTo>
                  <a:cubicBezTo>
                    <a:pt x="6" y="47"/>
                    <a:pt x="6" y="47"/>
                    <a:pt x="6" y="47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24" y="39"/>
                    <a:pt x="26" y="40"/>
                    <a:pt x="27" y="42"/>
                  </a:cubicBezTo>
                  <a:cubicBezTo>
                    <a:pt x="27" y="42"/>
                    <a:pt x="27" y="43"/>
                    <a:pt x="28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9" y="45"/>
                    <a:pt x="28" y="48"/>
                    <a:pt x="25" y="49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30" y="53"/>
                    <a:pt x="33" y="54"/>
                    <a:pt x="34" y="56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4" y="57"/>
                    <a:pt x="34" y="57"/>
                    <a:pt x="34" y="57"/>
                  </a:cubicBezTo>
                  <a:cubicBezTo>
                    <a:pt x="35" y="59"/>
                    <a:pt x="34" y="62"/>
                    <a:pt x="31" y="63"/>
                  </a:cubicBezTo>
                  <a:cubicBezTo>
                    <a:pt x="17" y="69"/>
                    <a:pt x="17" y="69"/>
                    <a:pt x="17" y="69"/>
                  </a:cubicBezTo>
                  <a:cubicBezTo>
                    <a:pt x="24" y="78"/>
                    <a:pt x="37" y="81"/>
                    <a:pt x="48" y="76"/>
                  </a:cubicBezTo>
                  <a:cubicBezTo>
                    <a:pt x="61" y="71"/>
                    <a:pt x="61" y="71"/>
                    <a:pt x="61" y="71"/>
                  </a:cubicBezTo>
                  <a:cubicBezTo>
                    <a:pt x="58" y="68"/>
                    <a:pt x="55" y="65"/>
                    <a:pt x="53" y="61"/>
                  </a:cubicBezTo>
                  <a:lnTo>
                    <a:pt x="3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4299" tIns="17149" rIns="34299" bIns="17149" numCol="1" anchor="t" anchorCtr="0" compatLnSpc="1">
              <a:prstTxWarp prst="textNoShape">
                <a:avLst/>
              </a:prstTxWarp>
            </a:bodyPr>
            <a:lstStyle/>
            <a:p>
              <a:endParaRPr lang="id-ID" sz="675" dirty="0">
                <a:latin typeface="Lato Light"/>
              </a:endParaRPr>
            </a:p>
          </p:txBody>
        </p:sp>
      </p:grpSp>
      <p:sp>
        <p:nvSpPr>
          <p:cNvPr id="67" name="Freeform 9"/>
          <p:cNvSpPr>
            <a:spLocks noEditPoints="1"/>
          </p:cNvSpPr>
          <p:nvPr/>
        </p:nvSpPr>
        <p:spPr bwMode="auto">
          <a:xfrm>
            <a:off x="3186859" y="2482110"/>
            <a:ext cx="524411" cy="524547"/>
          </a:xfrm>
          <a:custGeom>
            <a:avLst/>
            <a:gdLst>
              <a:gd name="T0" fmla="*/ 122 w 243"/>
              <a:gd name="T1" fmla="*/ 0 h 243"/>
              <a:gd name="T2" fmla="*/ 0 w 243"/>
              <a:gd name="T3" fmla="*/ 121 h 243"/>
              <a:gd name="T4" fmla="*/ 122 w 243"/>
              <a:gd name="T5" fmla="*/ 243 h 243"/>
              <a:gd name="T6" fmla="*/ 243 w 243"/>
              <a:gd name="T7" fmla="*/ 121 h 243"/>
              <a:gd name="T8" fmla="*/ 122 w 243"/>
              <a:gd name="T9" fmla="*/ 0 h 243"/>
              <a:gd name="T10" fmla="*/ 154 w 243"/>
              <a:gd name="T11" fmla="*/ 121 h 243"/>
              <a:gd name="T12" fmla="*/ 133 w 243"/>
              <a:gd name="T13" fmla="*/ 121 h 243"/>
              <a:gd name="T14" fmla="*/ 133 w 243"/>
              <a:gd name="T15" fmla="*/ 196 h 243"/>
              <a:gd name="T16" fmla="*/ 102 w 243"/>
              <a:gd name="T17" fmla="*/ 196 h 243"/>
              <a:gd name="T18" fmla="*/ 102 w 243"/>
              <a:gd name="T19" fmla="*/ 121 h 243"/>
              <a:gd name="T20" fmla="*/ 87 w 243"/>
              <a:gd name="T21" fmla="*/ 121 h 243"/>
              <a:gd name="T22" fmla="*/ 87 w 243"/>
              <a:gd name="T23" fmla="*/ 94 h 243"/>
              <a:gd name="T24" fmla="*/ 102 w 243"/>
              <a:gd name="T25" fmla="*/ 94 h 243"/>
              <a:gd name="T26" fmla="*/ 102 w 243"/>
              <a:gd name="T27" fmla="*/ 77 h 243"/>
              <a:gd name="T28" fmla="*/ 133 w 243"/>
              <a:gd name="T29" fmla="*/ 46 h 243"/>
              <a:gd name="T30" fmla="*/ 156 w 243"/>
              <a:gd name="T31" fmla="*/ 46 h 243"/>
              <a:gd name="T32" fmla="*/ 156 w 243"/>
              <a:gd name="T33" fmla="*/ 72 h 243"/>
              <a:gd name="T34" fmla="*/ 140 w 243"/>
              <a:gd name="T35" fmla="*/ 72 h 243"/>
              <a:gd name="T36" fmla="*/ 133 w 243"/>
              <a:gd name="T37" fmla="*/ 79 h 243"/>
              <a:gd name="T38" fmla="*/ 133 w 243"/>
              <a:gd name="T39" fmla="*/ 94 h 243"/>
              <a:gd name="T40" fmla="*/ 157 w 243"/>
              <a:gd name="T41" fmla="*/ 94 h 243"/>
              <a:gd name="T42" fmla="*/ 154 w 243"/>
              <a:gd name="T43" fmla="*/ 121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3" h="243">
                <a:moveTo>
                  <a:pt x="122" y="0"/>
                </a:moveTo>
                <a:cubicBezTo>
                  <a:pt x="55" y="0"/>
                  <a:pt x="0" y="54"/>
                  <a:pt x="0" y="121"/>
                </a:cubicBezTo>
                <a:cubicBezTo>
                  <a:pt x="0" y="188"/>
                  <a:pt x="55" y="243"/>
                  <a:pt x="122" y="243"/>
                </a:cubicBezTo>
                <a:cubicBezTo>
                  <a:pt x="189" y="243"/>
                  <a:pt x="243" y="188"/>
                  <a:pt x="243" y="121"/>
                </a:cubicBezTo>
                <a:cubicBezTo>
                  <a:pt x="243" y="54"/>
                  <a:pt x="189" y="0"/>
                  <a:pt x="122" y="0"/>
                </a:cubicBezTo>
                <a:close/>
                <a:moveTo>
                  <a:pt x="154" y="121"/>
                </a:moveTo>
                <a:cubicBezTo>
                  <a:pt x="133" y="121"/>
                  <a:pt x="133" y="121"/>
                  <a:pt x="133" y="121"/>
                </a:cubicBezTo>
                <a:cubicBezTo>
                  <a:pt x="133" y="154"/>
                  <a:pt x="133" y="196"/>
                  <a:pt x="133" y="196"/>
                </a:cubicBezTo>
                <a:cubicBezTo>
                  <a:pt x="102" y="196"/>
                  <a:pt x="102" y="196"/>
                  <a:pt x="102" y="196"/>
                </a:cubicBezTo>
                <a:cubicBezTo>
                  <a:pt x="102" y="196"/>
                  <a:pt x="102" y="155"/>
                  <a:pt x="102" y="121"/>
                </a:cubicBezTo>
                <a:cubicBezTo>
                  <a:pt x="87" y="121"/>
                  <a:pt x="87" y="121"/>
                  <a:pt x="87" y="121"/>
                </a:cubicBezTo>
                <a:cubicBezTo>
                  <a:pt x="87" y="94"/>
                  <a:pt x="87" y="94"/>
                  <a:pt x="87" y="94"/>
                </a:cubicBezTo>
                <a:cubicBezTo>
                  <a:pt x="102" y="94"/>
                  <a:pt x="102" y="94"/>
                  <a:pt x="102" y="94"/>
                </a:cubicBezTo>
                <a:cubicBezTo>
                  <a:pt x="102" y="77"/>
                  <a:pt x="102" y="77"/>
                  <a:pt x="102" y="77"/>
                </a:cubicBezTo>
                <a:cubicBezTo>
                  <a:pt x="102" y="65"/>
                  <a:pt x="108" y="46"/>
                  <a:pt x="133" y="46"/>
                </a:cubicBezTo>
                <a:cubicBezTo>
                  <a:pt x="156" y="46"/>
                  <a:pt x="156" y="46"/>
                  <a:pt x="156" y="46"/>
                </a:cubicBezTo>
                <a:cubicBezTo>
                  <a:pt x="156" y="72"/>
                  <a:pt x="156" y="72"/>
                  <a:pt x="156" y="72"/>
                </a:cubicBezTo>
                <a:cubicBezTo>
                  <a:pt x="156" y="72"/>
                  <a:pt x="142" y="72"/>
                  <a:pt x="140" y="72"/>
                </a:cubicBezTo>
                <a:cubicBezTo>
                  <a:pt x="137" y="72"/>
                  <a:pt x="133" y="73"/>
                  <a:pt x="133" y="79"/>
                </a:cubicBezTo>
                <a:cubicBezTo>
                  <a:pt x="133" y="94"/>
                  <a:pt x="133" y="94"/>
                  <a:pt x="133" y="94"/>
                </a:cubicBezTo>
                <a:cubicBezTo>
                  <a:pt x="157" y="94"/>
                  <a:pt x="157" y="94"/>
                  <a:pt x="157" y="94"/>
                </a:cubicBezTo>
                <a:lnTo>
                  <a:pt x="154" y="12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xtLst/>
        </p:spPr>
        <p:txBody>
          <a:bodyPr vert="horz" wrap="square" lIns="68584" tIns="34292" rIns="68584" bIns="34292" numCol="1" anchor="t" anchorCtr="0" compatLnSpc="1">
            <a:prstTxWarp prst="textNoShape">
              <a:avLst/>
            </a:prstTxWarp>
          </a:bodyPr>
          <a:lstStyle/>
          <a:p>
            <a:endParaRPr lang="id-ID" sz="675" dirty="0">
              <a:latin typeface="Lato Light"/>
            </a:endParaRPr>
          </a:p>
        </p:txBody>
      </p:sp>
      <p:sp>
        <p:nvSpPr>
          <p:cNvPr id="70" name="AutoShape 64"/>
          <p:cNvSpPr>
            <a:spLocks/>
          </p:cNvSpPr>
          <p:nvPr/>
        </p:nvSpPr>
        <p:spPr bwMode="auto">
          <a:xfrm>
            <a:off x="4001596" y="2534026"/>
            <a:ext cx="252161" cy="25121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263" y="0"/>
                </a:moveTo>
                <a:cubicBezTo>
                  <a:pt x="20630" y="0"/>
                  <a:pt x="20946" y="161"/>
                  <a:pt x="21208" y="481"/>
                </a:cubicBezTo>
                <a:cubicBezTo>
                  <a:pt x="21470" y="798"/>
                  <a:pt x="21599" y="1177"/>
                  <a:pt x="21599" y="1618"/>
                </a:cubicBezTo>
                <a:lnTo>
                  <a:pt x="21599" y="19981"/>
                </a:lnTo>
                <a:cubicBezTo>
                  <a:pt x="21599" y="20422"/>
                  <a:pt x="21470" y="20801"/>
                  <a:pt x="21208" y="21121"/>
                </a:cubicBezTo>
                <a:cubicBezTo>
                  <a:pt x="20946" y="21441"/>
                  <a:pt x="20630" y="21599"/>
                  <a:pt x="20263" y="21599"/>
                </a:cubicBezTo>
                <a:lnTo>
                  <a:pt x="1346" y="21599"/>
                </a:lnTo>
                <a:cubicBezTo>
                  <a:pt x="979" y="21599"/>
                  <a:pt x="663" y="21441"/>
                  <a:pt x="399" y="21121"/>
                </a:cubicBezTo>
                <a:cubicBezTo>
                  <a:pt x="132" y="20801"/>
                  <a:pt x="0" y="20422"/>
                  <a:pt x="0" y="19981"/>
                </a:cubicBezTo>
                <a:lnTo>
                  <a:pt x="0" y="1618"/>
                </a:lnTo>
                <a:cubicBezTo>
                  <a:pt x="0" y="1177"/>
                  <a:pt x="132" y="798"/>
                  <a:pt x="399" y="481"/>
                </a:cubicBezTo>
                <a:cubicBezTo>
                  <a:pt x="663" y="161"/>
                  <a:pt x="979" y="0"/>
                  <a:pt x="1346" y="0"/>
                </a:cubicBezTo>
                <a:lnTo>
                  <a:pt x="20263" y="0"/>
                </a:lnTo>
                <a:close/>
                <a:moveTo>
                  <a:pt x="19805" y="2252"/>
                </a:moveTo>
                <a:lnTo>
                  <a:pt x="8590" y="2252"/>
                </a:lnTo>
                <a:lnTo>
                  <a:pt x="8426" y="3545"/>
                </a:lnTo>
                <a:lnTo>
                  <a:pt x="1804" y="3545"/>
                </a:lnTo>
                <a:lnTo>
                  <a:pt x="1804" y="5501"/>
                </a:lnTo>
                <a:lnTo>
                  <a:pt x="19805" y="5501"/>
                </a:lnTo>
                <a:lnTo>
                  <a:pt x="19805" y="2252"/>
                </a:lnTo>
                <a:close/>
                <a:moveTo>
                  <a:pt x="19805" y="17746"/>
                </a:moveTo>
                <a:lnTo>
                  <a:pt x="1804" y="17746"/>
                </a:lnTo>
                <a:lnTo>
                  <a:pt x="1804" y="19350"/>
                </a:lnTo>
                <a:lnTo>
                  <a:pt x="19805" y="19350"/>
                </a:lnTo>
                <a:lnTo>
                  <a:pt x="19805" y="17746"/>
                </a:lnTo>
                <a:close/>
                <a:moveTo>
                  <a:pt x="3116" y="2743"/>
                </a:moveTo>
                <a:lnTo>
                  <a:pt x="6820" y="2743"/>
                </a:lnTo>
                <a:lnTo>
                  <a:pt x="6820" y="1436"/>
                </a:lnTo>
                <a:lnTo>
                  <a:pt x="3116" y="1436"/>
                </a:lnTo>
                <a:lnTo>
                  <a:pt x="3116" y="2743"/>
                </a:lnTo>
                <a:close/>
                <a:moveTo>
                  <a:pt x="6529" y="11631"/>
                </a:moveTo>
                <a:cubicBezTo>
                  <a:pt x="6529" y="12342"/>
                  <a:pt x="6639" y="13011"/>
                  <a:pt x="6862" y="13634"/>
                </a:cubicBezTo>
                <a:cubicBezTo>
                  <a:pt x="7084" y="14257"/>
                  <a:pt x="7388" y="14800"/>
                  <a:pt x="7775" y="15264"/>
                </a:cubicBezTo>
                <a:cubicBezTo>
                  <a:pt x="8162" y="15731"/>
                  <a:pt x="8617" y="16095"/>
                  <a:pt x="9134" y="16359"/>
                </a:cubicBezTo>
                <a:cubicBezTo>
                  <a:pt x="9655" y="16630"/>
                  <a:pt x="10211" y="16762"/>
                  <a:pt x="10806" y="16762"/>
                </a:cubicBezTo>
                <a:cubicBezTo>
                  <a:pt x="11398" y="16762"/>
                  <a:pt x="11954" y="16630"/>
                  <a:pt x="12470" y="16359"/>
                </a:cubicBezTo>
                <a:cubicBezTo>
                  <a:pt x="12984" y="16095"/>
                  <a:pt x="13435" y="15731"/>
                  <a:pt x="13824" y="15264"/>
                </a:cubicBezTo>
                <a:cubicBezTo>
                  <a:pt x="14211" y="14800"/>
                  <a:pt x="14515" y="14257"/>
                  <a:pt x="14737" y="13634"/>
                </a:cubicBezTo>
                <a:cubicBezTo>
                  <a:pt x="14960" y="13011"/>
                  <a:pt x="15070" y="12342"/>
                  <a:pt x="15070" y="11631"/>
                </a:cubicBezTo>
                <a:cubicBezTo>
                  <a:pt x="15070" y="10917"/>
                  <a:pt x="14960" y="10250"/>
                  <a:pt x="14737" y="9625"/>
                </a:cubicBezTo>
                <a:cubicBezTo>
                  <a:pt x="14515" y="9002"/>
                  <a:pt x="14211" y="8461"/>
                  <a:pt x="13824" y="8003"/>
                </a:cubicBezTo>
                <a:cubicBezTo>
                  <a:pt x="13435" y="7542"/>
                  <a:pt x="12982" y="7178"/>
                  <a:pt x="12463" y="6914"/>
                </a:cubicBezTo>
                <a:cubicBezTo>
                  <a:pt x="11944" y="6646"/>
                  <a:pt x="11391" y="6511"/>
                  <a:pt x="10806" y="6511"/>
                </a:cubicBezTo>
                <a:cubicBezTo>
                  <a:pt x="10211" y="6511"/>
                  <a:pt x="9655" y="6646"/>
                  <a:pt x="9134" y="6914"/>
                </a:cubicBezTo>
                <a:cubicBezTo>
                  <a:pt x="8617" y="7178"/>
                  <a:pt x="8162" y="7542"/>
                  <a:pt x="7775" y="8003"/>
                </a:cubicBezTo>
                <a:cubicBezTo>
                  <a:pt x="7388" y="8461"/>
                  <a:pt x="7084" y="9002"/>
                  <a:pt x="6862" y="9625"/>
                </a:cubicBezTo>
                <a:cubicBezTo>
                  <a:pt x="6639" y="10250"/>
                  <a:pt x="6529" y="10917"/>
                  <a:pt x="6529" y="11631"/>
                </a:cubicBezTo>
                <a:moveTo>
                  <a:pt x="13724" y="11631"/>
                </a:moveTo>
                <a:cubicBezTo>
                  <a:pt x="13724" y="12109"/>
                  <a:pt x="13648" y="12565"/>
                  <a:pt x="13501" y="12999"/>
                </a:cubicBezTo>
                <a:cubicBezTo>
                  <a:pt x="13352" y="13434"/>
                  <a:pt x="13146" y="13813"/>
                  <a:pt x="12879" y="14127"/>
                </a:cubicBezTo>
                <a:cubicBezTo>
                  <a:pt x="12612" y="14439"/>
                  <a:pt x="12301" y="14688"/>
                  <a:pt x="11942" y="14870"/>
                </a:cubicBezTo>
                <a:cubicBezTo>
                  <a:pt x="11582" y="15052"/>
                  <a:pt x="11205" y="15144"/>
                  <a:pt x="10806" y="15144"/>
                </a:cubicBezTo>
                <a:cubicBezTo>
                  <a:pt x="10407" y="15144"/>
                  <a:pt x="10025" y="15052"/>
                  <a:pt x="9662" y="14870"/>
                </a:cubicBezTo>
                <a:cubicBezTo>
                  <a:pt x="9300" y="14688"/>
                  <a:pt x="8987" y="14439"/>
                  <a:pt x="8725" y="14127"/>
                </a:cubicBezTo>
                <a:cubicBezTo>
                  <a:pt x="8463" y="13813"/>
                  <a:pt x="8257" y="13440"/>
                  <a:pt x="8103" y="13008"/>
                </a:cubicBezTo>
                <a:cubicBezTo>
                  <a:pt x="7951" y="12579"/>
                  <a:pt x="7875" y="12118"/>
                  <a:pt x="7875" y="11631"/>
                </a:cubicBezTo>
                <a:cubicBezTo>
                  <a:pt x="7875" y="11152"/>
                  <a:pt x="7951" y="10700"/>
                  <a:pt x="8103" y="10265"/>
                </a:cubicBezTo>
                <a:cubicBezTo>
                  <a:pt x="8257" y="9836"/>
                  <a:pt x="8463" y="9460"/>
                  <a:pt x="8725" y="9140"/>
                </a:cubicBezTo>
                <a:cubicBezTo>
                  <a:pt x="8987" y="8823"/>
                  <a:pt x="9298" y="8576"/>
                  <a:pt x="9657" y="8394"/>
                </a:cubicBezTo>
                <a:cubicBezTo>
                  <a:pt x="10015" y="8218"/>
                  <a:pt x="10399" y="8130"/>
                  <a:pt x="10806" y="8130"/>
                </a:cubicBezTo>
                <a:cubicBezTo>
                  <a:pt x="11205" y="8130"/>
                  <a:pt x="11582" y="8218"/>
                  <a:pt x="11942" y="8394"/>
                </a:cubicBezTo>
                <a:cubicBezTo>
                  <a:pt x="12301" y="8576"/>
                  <a:pt x="12612" y="8823"/>
                  <a:pt x="12879" y="9140"/>
                </a:cubicBezTo>
                <a:cubicBezTo>
                  <a:pt x="13146" y="9460"/>
                  <a:pt x="13352" y="9836"/>
                  <a:pt x="13501" y="10265"/>
                </a:cubicBezTo>
                <a:cubicBezTo>
                  <a:pt x="13648" y="10700"/>
                  <a:pt x="13724" y="11152"/>
                  <a:pt x="13724" y="11631"/>
                </a:cubicBezTo>
                <a:moveTo>
                  <a:pt x="9692" y="11631"/>
                </a:moveTo>
                <a:cubicBezTo>
                  <a:pt x="9692" y="11246"/>
                  <a:pt x="9799" y="10929"/>
                  <a:pt x="10020" y="10682"/>
                </a:cubicBezTo>
                <a:cubicBezTo>
                  <a:pt x="10238" y="10432"/>
                  <a:pt x="10500" y="10309"/>
                  <a:pt x="10806" y="10309"/>
                </a:cubicBezTo>
                <a:lnTo>
                  <a:pt x="10806" y="10280"/>
                </a:lnTo>
                <a:cubicBezTo>
                  <a:pt x="10945" y="10280"/>
                  <a:pt x="11065" y="10224"/>
                  <a:pt x="11163" y="10109"/>
                </a:cubicBezTo>
                <a:cubicBezTo>
                  <a:pt x="11261" y="9998"/>
                  <a:pt x="11310" y="9862"/>
                  <a:pt x="11310" y="9704"/>
                </a:cubicBezTo>
                <a:cubicBezTo>
                  <a:pt x="11310" y="9533"/>
                  <a:pt x="11261" y="9392"/>
                  <a:pt x="11163" y="9275"/>
                </a:cubicBezTo>
                <a:cubicBezTo>
                  <a:pt x="11065" y="9157"/>
                  <a:pt x="10945" y="9096"/>
                  <a:pt x="10806" y="9096"/>
                </a:cubicBezTo>
                <a:cubicBezTo>
                  <a:pt x="10228" y="9096"/>
                  <a:pt x="9733" y="9348"/>
                  <a:pt x="9322" y="9848"/>
                </a:cubicBezTo>
                <a:cubicBezTo>
                  <a:pt x="8913" y="10350"/>
                  <a:pt x="8708" y="10943"/>
                  <a:pt x="8708" y="11628"/>
                </a:cubicBezTo>
                <a:cubicBezTo>
                  <a:pt x="8708" y="11777"/>
                  <a:pt x="8757" y="11913"/>
                  <a:pt x="8854" y="12027"/>
                </a:cubicBezTo>
                <a:cubicBezTo>
                  <a:pt x="8952" y="12147"/>
                  <a:pt x="9063" y="12206"/>
                  <a:pt x="9187" y="12206"/>
                </a:cubicBezTo>
                <a:cubicBezTo>
                  <a:pt x="9329" y="12206"/>
                  <a:pt x="9447" y="12148"/>
                  <a:pt x="9545" y="12027"/>
                </a:cubicBezTo>
                <a:cubicBezTo>
                  <a:pt x="9643" y="11916"/>
                  <a:pt x="9692" y="11780"/>
                  <a:pt x="9692" y="116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38102" tIns="38102" rIns="38102" bIns="38102" anchor="ctr"/>
          <a:lstStyle/>
          <a:p>
            <a:pPr defTabSz="342915">
              <a:defRPr/>
            </a:pPr>
            <a:endParaRPr lang="es-ES" sz="2176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grpSp>
        <p:nvGrpSpPr>
          <p:cNvPr id="117" name="Group 116"/>
          <p:cNvGrpSpPr/>
          <p:nvPr/>
        </p:nvGrpSpPr>
        <p:grpSpPr>
          <a:xfrm>
            <a:off x="5347018" y="3537810"/>
            <a:ext cx="222918" cy="195927"/>
            <a:chOff x="8332788" y="4259263"/>
            <a:chExt cx="484188" cy="425449"/>
          </a:xfrm>
          <a:solidFill>
            <a:schemeClr val="accent5"/>
          </a:solidFill>
        </p:grpSpPr>
        <p:sp>
          <p:nvSpPr>
            <p:cNvPr id="118" name="Freeform 159"/>
            <p:cNvSpPr>
              <a:spLocks/>
            </p:cNvSpPr>
            <p:nvPr/>
          </p:nvSpPr>
          <p:spPr bwMode="auto">
            <a:xfrm>
              <a:off x="8569326" y="4552950"/>
              <a:ext cx="131763" cy="131762"/>
            </a:xfrm>
            <a:custGeom>
              <a:avLst/>
              <a:gdLst>
                <a:gd name="T0" fmla="*/ 13 w 35"/>
                <a:gd name="T1" fmla="*/ 3 h 35"/>
                <a:gd name="T2" fmla="*/ 33 w 35"/>
                <a:gd name="T3" fmla="*/ 13 h 35"/>
                <a:gd name="T4" fmla="*/ 23 w 35"/>
                <a:gd name="T5" fmla="*/ 33 h 35"/>
                <a:gd name="T6" fmla="*/ 3 w 35"/>
                <a:gd name="T7" fmla="*/ 23 h 35"/>
                <a:gd name="T8" fmla="*/ 13 w 35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5">
                  <a:moveTo>
                    <a:pt x="13" y="3"/>
                  </a:moveTo>
                  <a:cubicBezTo>
                    <a:pt x="21" y="0"/>
                    <a:pt x="30" y="5"/>
                    <a:pt x="33" y="13"/>
                  </a:cubicBezTo>
                  <a:cubicBezTo>
                    <a:pt x="35" y="21"/>
                    <a:pt x="31" y="30"/>
                    <a:pt x="23" y="33"/>
                  </a:cubicBezTo>
                  <a:cubicBezTo>
                    <a:pt x="15" y="35"/>
                    <a:pt x="6" y="31"/>
                    <a:pt x="3" y="23"/>
                  </a:cubicBezTo>
                  <a:cubicBezTo>
                    <a:pt x="0" y="15"/>
                    <a:pt x="5" y="6"/>
                    <a:pt x="13" y="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4299" tIns="17149" rIns="34299" bIns="17149" numCol="1" anchor="t" anchorCtr="0" compatLnSpc="1">
              <a:prstTxWarp prst="textNoShape">
                <a:avLst/>
              </a:prstTxWarp>
            </a:bodyPr>
            <a:lstStyle/>
            <a:p>
              <a:endParaRPr lang="id-ID" sz="675">
                <a:latin typeface="Raleway Black"/>
                <a:cs typeface="Raleway Black"/>
              </a:endParaRPr>
            </a:p>
          </p:txBody>
        </p:sp>
        <p:sp>
          <p:nvSpPr>
            <p:cNvPr id="119" name="Freeform 160"/>
            <p:cNvSpPr>
              <a:spLocks/>
            </p:cNvSpPr>
            <p:nvPr/>
          </p:nvSpPr>
          <p:spPr bwMode="auto">
            <a:xfrm>
              <a:off x="8445501" y="4395788"/>
              <a:ext cx="315913" cy="217487"/>
            </a:xfrm>
            <a:custGeom>
              <a:avLst/>
              <a:gdLst>
                <a:gd name="T0" fmla="*/ 74 w 84"/>
                <a:gd name="T1" fmla="*/ 12 h 58"/>
                <a:gd name="T2" fmla="*/ 73 w 84"/>
                <a:gd name="T3" fmla="*/ 12 h 58"/>
                <a:gd name="T4" fmla="*/ 72 w 84"/>
                <a:gd name="T5" fmla="*/ 11 h 58"/>
                <a:gd name="T6" fmla="*/ 72 w 84"/>
                <a:gd name="T7" fmla="*/ 11 h 58"/>
                <a:gd name="T8" fmla="*/ 6 w 84"/>
                <a:gd name="T9" fmla="*/ 36 h 58"/>
                <a:gd name="T10" fmla="*/ 4 w 84"/>
                <a:gd name="T11" fmla="*/ 38 h 58"/>
                <a:gd name="T12" fmla="*/ 2 w 84"/>
                <a:gd name="T13" fmla="*/ 42 h 58"/>
                <a:gd name="T14" fmla="*/ 7 w 84"/>
                <a:gd name="T15" fmla="*/ 56 h 58"/>
                <a:gd name="T16" fmla="*/ 20 w 84"/>
                <a:gd name="T17" fmla="*/ 51 h 58"/>
                <a:gd name="T18" fmla="*/ 23 w 84"/>
                <a:gd name="T19" fmla="*/ 44 h 58"/>
                <a:gd name="T20" fmla="*/ 65 w 84"/>
                <a:gd name="T21" fmla="*/ 30 h 58"/>
                <a:gd name="T22" fmla="*/ 70 w 84"/>
                <a:gd name="T23" fmla="*/ 32 h 58"/>
                <a:gd name="T24" fmla="*/ 83 w 84"/>
                <a:gd name="T25" fmla="*/ 27 h 58"/>
                <a:gd name="T26" fmla="*/ 84 w 84"/>
                <a:gd name="T27" fmla="*/ 20 h 58"/>
                <a:gd name="T28" fmla="*/ 79 w 84"/>
                <a:gd name="T29" fmla="*/ 14 h 58"/>
                <a:gd name="T30" fmla="*/ 74 w 84"/>
                <a:gd name="T31" fmla="*/ 1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4" h="58">
                  <a:moveTo>
                    <a:pt x="74" y="12"/>
                  </a:moveTo>
                  <a:cubicBezTo>
                    <a:pt x="74" y="12"/>
                    <a:pt x="73" y="12"/>
                    <a:pt x="73" y="12"/>
                  </a:cubicBezTo>
                  <a:cubicBezTo>
                    <a:pt x="72" y="11"/>
                    <a:pt x="72" y="11"/>
                    <a:pt x="72" y="11"/>
                  </a:cubicBezTo>
                  <a:cubicBezTo>
                    <a:pt x="72" y="11"/>
                    <a:pt x="72" y="11"/>
                    <a:pt x="72" y="11"/>
                  </a:cubicBezTo>
                  <a:cubicBezTo>
                    <a:pt x="46" y="0"/>
                    <a:pt x="18" y="11"/>
                    <a:pt x="6" y="36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0" y="47"/>
                    <a:pt x="2" y="53"/>
                    <a:pt x="7" y="56"/>
                  </a:cubicBezTo>
                  <a:cubicBezTo>
                    <a:pt x="12" y="58"/>
                    <a:pt x="18" y="56"/>
                    <a:pt x="20" y="51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31" y="29"/>
                    <a:pt x="50" y="22"/>
                    <a:pt x="65" y="30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5" y="34"/>
                    <a:pt x="81" y="32"/>
                    <a:pt x="83" y="27"/>
                  </a:cubicBezTo>
                  <a:cubicBezTo>
                    <a:pt x="84" y="25"/>
                    <a:pt x="84" y="22"/>
                    <a:pt x="84" y="20"/>
                  </a:cubicBezTo>
                  <a:cubicBezTo>
                    <a:pt x="83" y="18"/>
                    <a:pt x="81" y="16"/>
                    <a:pt x="79" y="14"/>
                  </a:cubicBezTo>
                  <a:lnTo>
                    <a:pt x="74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4299" tIns="17149" rIns="34299" bIns="17149" numCol="1" anchor="t" anchorCtr="0" compatLnSpc="1">
              <a:prstTxWarp prst="textNoShape">
                <a:avLst/>
              </a:prstTxWarp>
            </a:bodyPr>
            <a:lstStyle/>
            <a:p>
              <a:endParaRPr lang="id-ID" sz="675">
                <a:latin typeface="Raleway Black"/>
                <a:cs typeface="Raleway Black"/>
              </a:endParaRPr>
            </a:p>
          </p:txBody>
        </p:sp>
        <p:sp>
          <p:nvSpPr>
            <p:cNvPr id="120" name="Freeform 161"/>
            <p:cNvSpPr>
              <a:spLocks/>
            </p:cNvSpPr>
            <p:nvPr/>
          </p:nvSpPr>
          <p:spPr bwMode="auto">
            <a:xfrm>
              <a:off x="8332788" y="4259263"/>
              <a:ext cx="484188" cy="296862"/>
            </a:xfrm>
            <a:custGeom>
              <a:avLst/>
              <a:gdLst>
                <a:gd name="T0" fmla="*/ 123 w 129"/>
                <a:gd name="T1" fmla="*/ 21 h 79"/>
                <a:gd name="T2" fmla="*/ 119 w 129"/>
                <a:gd name="T3" fmla="*/ 19 h 79"/>
                <a:gd name="T4" fmla="*/ 118 w 129"/>
                <a:gd name="T5" fmla="*/ 19 h 79"/>
                <a:gd name="T6" fmla="*/ 115 w 129"/>
                <a:gd name="T7" fmla="*/ 17 h 79"/>
                <a:gd name="T8" fmla="*/ 113 w 129"/>
                <a:gd name="T9" fmla="*/ 17 h 79"/>
                <a:gd name="T10" fmla="*/ 6 w 129"/>
                <a:gd name="T11" fmla="*/ 57 h 79"/>
                <a:gd name="T12" fmla="*/ 5 w 129"/>
                <a:gd name="T13" fmla="*/ 57 h 79"/>
                <a:gd name="T14" fmla="*/ 2 w 129"/>
                <a:gd name="T15" fmla="*/ 65 h 79"/>
                <a:gd name="T16" fmla="*/ 6 w 129"/>
                <a:gd name="T17" fmla="*/ 77 h 79"/>
                <a:gd name="T18" fmla="*/ 18 w 129"/>
                <a:gd name="T19" fmla="*/ 73 h 79"/>
                <a:gd name="T20" fmla="*/ 22 w 129"/>
                <a:gd name="T21" fmla="*/ 65 h 79"/>
                <a:gd name="T22" fmla="*/ 22 w 129"/>
                <a:gd name="T23" fmla="*/ 65 h 79"/>
                <a:gd name="T24" fmla="*/ 109 w 129"/>
                <a:gd name="T25" fmla="*/ 34 h 79"/>
                <a:gd name="T26" fmla="*/ 115 w 129"/>
                <a:gd name="T27" fmla="*/ 37 h 79"/>
                <a:gd name="T28" fmla="*/ 127 w 129"/>
                <a:gd name="T29" fmla="*/ 33 h 79"/>
                <a:gd name="T30" fmla="*/ 123 w 129"/>
                <a:gd name="T31" fmla="*/ 21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9" h="79">
                  <a:moveTo>
                    <a:pt x="123" y="21"/>
                  </a:moveTo>
                  <a:cubicBezTo>
                    <a:pt x="119" y="19"/>
                    <a:pt x="119" y="19"/>
                    <a:pt x="119" y="19"/>
                  </a:cubicBezTo>
                  <a:cubicBezTo>
                    <a:pt x="118" y="19"/>
                    <a:pt x="118" y="19"/>
                    <a:pt x="118" y="19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5" y="17"/>
                    <a:pt x="114" y="17"/>
                    <a:pt x="113" y="17"/>
                  </a:cubicBezTo>
                  <a:cubicBezTo>
                    <a:pt x="73" y="0"/>
                    <a:pt x="26" y="18"/>
                    <a:pt x="6" y="57"/>
                  </a:cubicBezTo>
                  <a:cubicBezTo>
                    <a:pt x="6" y="57"/>
                    <a:pt x="6" y="57"/>
                    <a:pt x="5" y="57"/>
                  </a:cubicBezTo>
                  <a:cubicBezTo>
                    <a:pt x="2" y="65"/>
                    <a:pt x="2" y="65"/>
                    <a:pt x="2" y="65"/>
                  </a:cubicBezTo>
                  <a:cubicBezTo>
                    <a:pt x="0" y="69"/>
                    <a:pt x="2" y="75"/>
                    <a:pt x="6" y="77"/>
                  </a:cubicBezTo>
                  <a:cubicBezTo>
                    <a:pt x="10" y="79"/>
                    <a:pt x="16" y="77"/>
                    <a:pt x="18" y="73"/>
                  </a:cubicBezTo>
                  <a:cubicBezTo>
                    <a:pt x="22" y="65"/>
                    <a:pt x="22" y="65"/>
                    <a:pt x="22" y="65"/>
                  </a:cubicBezTo>
                  <a:cubicBezTo>
                    <a:pt x="22" y="65"/>
                    <a:pt x="22" y="65"/>
                    <a:pt x="22" y="65"/>
                  </a:cubicBezTo>
                  <a:cubicBezTo>
                    <a:pt x="38" y="33"/>
                    <a:pt x="76" y="20"/>
                    <a:pt x="109" y="34"/>
                  </a:cubicBezTo>
                  <a:cubicBezTo>
                    <a:pt x="115" y="37"/>
                    <a:pt x="115" y="37"/>
                    <a:pt x="115" y="37"/>
                  </a:cubicBezTo>
                  <a:cubicBezTo>
                    <a:pt x="119" y="39"/>
                    <a:pt x="125" y="37"/>
                    <a:pt x="127" y="33"/>
                  </a:cubicBezTo>
                  <a:cubicBezTo>
                    <a:pt x="129" y="29"/>
                    <a:pt x="127" y="23"/>
                    <a:pt x="123" y="2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4299" tIns="17149" rIns="34299" bIns="17149" numCol="1" anchor="t" anchorCtr="0" compatLnSpc="1">
              <a:prstTxWarp prst="textNoShape">
                <a:avLst/>
              </a:prstTxWarp>
            </a:bodyPr>
            <a:lstStyle/>
            <a:p>
              <a:endParaRPr lang="id-ID" sz="675">
                <a:latin typeface="Raleway Black"/>
                <a:cs typeface="Raleway Black"/>
              </a:endParaRPr>
            </a:p>
          </p:txBody>
        </p:sp>
      </p:grpSp>
      <p:grpSp>
        <p:nvGrpSpPr>
          <p:cNvPr id="121" name="Group 120"/>
          <p:cNvGrpSpPr/>
          <p:nvPr/>
        </p:nvGrpSpPr>
        <p:grpSpPr>
          <a:xfrm>
            <a:off x="3533689" y="3598196"/>
            <a:ext cx="251423" cy="256605"/>
            <a:chOff x="7426326" y="839788"/>
            <a:chExt cx="546100" cy="557212"/>
          </a:xfrm>
          <a:solidFill>
            <a:schemeClr val="accent2"/>
          </a:solidFill>
        </p:grpSpPr>
        <p:sp>
          <p:nvSpPr>
            <p:cNvPr id="122" name="Freeform 178"/>
            <p:cNvSpPr>
              <a:spLocks noEditPoints="1"/>
            </p:cNvSpPr>
            <p:nvPr/>
          </p:nvSpPr>
          <p:spPr bwMode="auto">
            <a:xfrm>
              <a:off x="7426326" y="1017588"/>
              <a:ext cx="381000" cy="379412"/>
            </a:xfrm>
            <a:custGeom>
              <a:avLst/>
              <a:gdLst>
                <a:gd name="T0" fmla="*/ 15 w 101"/>
                <a:gd name="T1" fmla="*/ 76 h 101"/>
                <a:gd name="T2" fmla="*/ 9 w 101"/>
                <a:gd name="T3" fmla="*/ 81 h 101"/>
                <a:gd name="T4" fmla="*/ 21 w 101"/>
                <a:gd name="T5" fmla="*/ 92 h 101"/>
                <a:gd name="T6" fmla="*/ 26 w 101"/>
                <a:gd name="T7" fmla="*/ 87 h 101"/>
                <a:gd name="T8" fmla="*/ 43 w 101"/>
                <a:gd name="T9" fmla="*/ 93 h 101"/>
                <a:gd name="T10" fmla="*/ 43 w 101"/>
                <a:gd name="T11" fmla="*/ 101 h 101"/>
                <a:gd name="T12" fmla="*/ 59 w 101"/>
                <a:gd name="T13" fmla="*/ 101 h 101"/>
                <a:gd name="T14" fmla="*/ 59 w 101"/>
                <a:gd name="T15" fmla="*/ 93 h 101"/>
                <a:gd name="T16" fmla="*/ 75 w 101"/>
                <a:gd name="T17" fmla="*/ 86 h 101"/>
                <a:gd name="T18" fmla="*/ 81 w 101"/>
                <a:gd name="T19" fmla="*/ 91 h 101"/>
                <a:gd name="T20" fmla="*/ 92 w 101"/>
                <a:gd name="T21" fmla="*/ 80 h 101"/>
                <a:gd name="T22" fmla="*/ 87 w 101"/>
                <a:gd name="T23" fmla="*/ 75 h 101"/>
                <a:gd name="T24" fmla="*/ 93 w 101"/>
                <a:gd name="T25" fmla="*/ 58 h 101"/>
                <a:gd name="T26" fmla="*/ 101 w 101"/>
                <a:gd name="T27" fmla="*/ 58 h 101"/>
                <a:gd name="T28" fmla="*/ 101 w 101"/>
                <a:gd name="T29" fmla="*/ 42 h 101"/>
                <a:gd name="T30" fmla="*/ 93 w 101"/>
                <a:gd name="T31" fmla="*/ 42 h 101"/>
                <a:gd name="T32" fmla="*/ 86 w 101"/>
                <a:gd name="T33" fmla="*/ 25 h 101"/>
                <a:gd name="T34" fmla="*/ 91 w 101"/>
                <a:gd name="T35" fmla="*/ 20 h 101"/>
                <a:gd name="T36" fmla="*/ 80 w 101"/>
                <a:gd name="T37" fmla="*/ 9 h 101"/>
                <a:gd name="T38" fmla="*/ 74 w 101"/>
                <a:gd name="T39" fmla="*/ 14 h 101"/>
                <a:gd name="T40" fmla="*/ 58 w 101"/>
                <a:gd name="T41" fmla="*/ 7 h 101"/>
                <a:gd name="T42" fmla="*/ 57 w 101"/>
                <a:gd name="T43" fmla="*/ 0 h 101"/>
                <a:gd name="T44" fmla="*/ 41 w 101"/>
                <a:gd name="T45" fmla="*/ 0 h 101"/>
                <a:gd name="T46" fmla="*/ 42 w 101"/>
                <a:gd name="T47" fmla="*/ 8 h 101"/>
                <a:gd name="T48" fmla="*/ 25 w 101"/>
                <a:gd name="T49" fmla="*/ 15 h 101"/>
                <a:gd name="T50" fmla="*/ 20 w 101"/>
                <a:gd name="T51" fmla="*/ 10 h 101"/>
                <a:gd name="T52" fmla="*/ 8 w 101"/>
                <a:gd name="T53" fmla="*/ 21 h 101"/>
                <a:gd name="T54" fmla="*/ 14 w 101"/>
                <a:gd name="T55" fmla="*/ 26 h 101"/>
                <a:gd name="T56" fmla="*/ 7 w 101"/>
                <a:gd name="T57" fmla="*/ 43 h 101"/>
                <a:gd name="T58" fmla="*/ 0 w 101"/>
                <a:gd name="T59" fmla="*/ 43 h 101"/>
                <a:gd name="T60" fmla="*/ 0 w 101"/>
                <a:gd name="T61" fmla="*/ 59 h 101"/>
                <a:gd name="T62" fmla="*/ 7 w 101"/>
                <a:gd name="T63" fmla="*/ 59 h 101"/>
                <a:gd name="T64" fmla="*/ 15 w 101"/>
                <a:gd name="T65" fmla="*/ 76 h 101"/>
                <a:gd name="T66" fmla="*/ 50 w 101"/>
                <a:gd name="T67" fmla="*/ 18 h 101"/>
                <a:gd name="T68" fmla="*/ 82 w 101"/>
                <a:gd name="T69" fmla="*/ 50 h 101"/>
                <a:gd name="T70" fmla="*/ 51 w 101"/>
                <a:gd name="T71" fmla="*/ 83 h 101"/>
                <a:gd name="T72" fmla="*/ 18 w 101"/>
                <a:gd name="T73" fmla="*/ 51 h 101"/>
                <a:gd name="T74" fmla="*/ 50 w 101"/>
                <a:gd name="T75" fmla="*/ 1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1" h="101">
                  <a:moveTo>
                    <a:pt x="15" y="76"/>
                  </a:moveTo>
                  <a:cubicBezTo>
                    <a:pt x="9" y="81"/>
                    <a:pt x="9" y="81"/>
                    <a:pt x="9" y="81"/>
                  </a:cubicBezTo>
                  <a:cubicBezTo>
                    <a:pt x="21" y="92"/>
                    <a:pt x="21" y="92"/>
                    <a:pt x="21" y="92"/>
                  </a:cubicBezTo>
                  <a:cubicBezTo>
                    <a:pt x="26" y="87"/>
                    <a:pt x="26" y="87"/>
                    <a:pt x="26" y="87"/>
                  </a:cubicBezTo>
                  <a:cubicBezTo>
                    <a:pt x="31" y="90"/>
                    <a:pt x="37" y="92"/>
                    <a:pt x="43" y="93"/>
                  </a:cubicBezTo>
                  <a:cubicBezTo>
                    <a:pt x="43" y="101"/>
                    <a:pt x="43" y="101"/>
                    <a:pt x="43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5" y="92"/>
                    <a:pt x="71" y="90"/>
                    <a:pt x="75" y="86"/>
                  </a:cubicBezTo>
                  <a:cubicBezTo>
                    <a:pt x="81" y="91"/>
                    <a:pt x="81" y="91"/>
                    <a:pt x="81" y="91"/>
                  </a:cubicBezTo>
                  <a:cubicBezTo>
                    <a:pt x="92" y="80"/>
                    <a:pt x="92" y="80"/>
                    <a:pt x="92" y="80"/>
                  </a:cubicBezTo>
                  <a:cubicBezTo>
                    <a:pt x="87" y="75"/>
                    <a:pt x="87" y="75"/>
                    <a:pt x="87" y="75"/>
                  </a:cubicBezTo>
                  <a:cubicBezTo>
                    <a:pt x="90" y="70"/>
                    <a:pt x="92" y="64"/>
                    <a:pt x="93" y="58"/>
                  </a:cubicBezTo>
                  <a:cubicBezTo>
                    <a:pt x="101" y="58"/>
                    <a:pt x="101" y="58"/>
                    <a:pt x="101" y="58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93" y="42"/>
                    <a:pt x="93" y="42"/>
                    <a:pt x="93" y="42"/>
                  </a:cubicBezTo>
                  <a:cubicBezTo>
                    <a:pt x="92" y="36"/>
                    <a:pt x="89" y="30"/>
                    <a:pt x="86" y="25"/>
                  </a:cubicBezTo>
                  <a:cubicBezTo>
                    <a:pt x="91" y="20"/>
                    <a:pt x="91" y="20"/>
                    <a:pt x="91" y="20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69" y="11"/>
                    <a:pt x="64" y="8"/>
                    <a:pt x="58" y="7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35" y="9"/>
                    <a:pt x="30" y="11"/>
                    <a:pt x="25" y="15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0" y="31"/>
                    <a:pt x="8" y="37"/>
                    <a:pt x="7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9" y="65"/>
                    <a:pt x="11" y="71"/>
                    <a:pt x="15" y="76"/>
                  </a:cubicBezTo>
                  <a:moveTo>
                    <a:pt x="50" y="18"/>
                  </a:moveTo>
                  <a:cubicBezTo>
                    <a:pt x="68" y="18"/>
                    <a:pt x="82" y="32"/>
                    <a:pt x="82" y="50"/>
                  </a:cubicBezTo>
                  <a:cubicBezTo>
                    <a:pt x="83" y="68"/>
                    <a:pt x="68" y="82"/>
                    <a:pt x="51" y="83"/>
                  </a:cubicBezTo>
                  <a:cubicBezTo>
                    <a:pt x="33" y="83"/>
                    <a:pt x="18" y="69"/>
                    <a:pt x="18" y="51"/>
                  </a:cubicBezTo>
                  <a:cubicBezTo>
                    <a:pt x="18" y="33"/>
                    <a:pt x="32" y="18"/>
                    <a:pt x="50" y="1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4299" tIns="17149" rIns="34299" bIns="17149" numCol="1" anchor="t" anchorCtr="0" compatLnSpc="1">
              <a:prstTxWarp prst="textNoShape">
                <a:avLst/>
              </a:prstTxWarp>
            </a:bodyPr>
            <a:lstStyle/>
            <a:p>
              <a:endParaRPr lang="id-ID" sz="675">
                <a:latin typeface="Raleway Black"/>
                <a:cs typeface="Raleway Black"/>
              </a:endParaRPr>
            </a:p>
          </p:txBody>
        </p:sp>
        <p:sp>
          <p:nvSpPr>
            <p:cNvPr id="123" name="Freeform 179"/>
            <p:cNvSpPr>
              <a:spLocks noEditPoints="1"/>
            </p:cNvSpPr>
            <p:nvPr/>
          </p:nvSpPr>
          <p:spPr bwMode="auto">
            <a:xfrm>
              <a:off x="7712076" y="839788"/>
              <a:ext cx="260350" cy="260350"/>
            </a:xfrm>
            <a:custGeom>
              <a:avLst/>
              <a:gdLst>
                <a:gd name="T0" fmla="*/ 64 w 69"/>
                <a:gd name="T1" fmla="*/ 29 h 69"/>
                <a:gd name="T2" fmla="*/ 69 w 69"/>
                <a:gd name="T3" fmla="*/ 26 h 69"/>
                <a:gd name="T4" fmla="*/ 63 w 69"/>
                <a:gd name="T5" fmla="*/ 15 h 69"/>
                <a:gd name="T6" fmla="*/ 59 w 69"/>
                <a:gd name="T7" fmla="*/ 17 h 69"/>
                <a:gd name="T8" fmla="*/ 51 w 69"/>
                <a:gd name="T9" fmla="*/ 10 h 69"/>
                <a:gd name="T10" fmla="*/ 53 w 69"/>
                <a:gd name="T11" fmla="*/ 5 h 69"/>
                <a:gd name="T12" fmla="*/ 41 w 69"/>
                <a:gd name="T13" fmla="*/ 0 h 69"/>
                <a:gd name="T14" fmla="*/ 39 w 69"/>
                <a:gd name="T15" fmla="*/ 5 h 69"/>
                <a:gd name="T16" fmla="*/ 29 w 69"/>
                <a:gd name="T17" fmla="*/ 5 h 69"/>
                <a:gd name="T18" fmla="*/ 27 w 69"/>
                <a:gd name="T19" fmla="*/ 1 h 69"/>
                <a:gd name="T20" fmla="*/ 15 w 69"/>
                <a:gd name="T21" fmla="*/ 6 h 69"/>
                <a:gd name="T22" fmla="*/ 17 w 69"/>
                <a:gd name="T23" fmla="*/ 10 h 69"/>
                <a:gd name="T24" fmla="*/ 10 w 69"/>
                <a:gd name="T25" fmla="*/ 18 h 69"/>
                <a:gd name="T26" fmla="*/ 5 w 69"/>
                <a:gd name="T27" fmla="*/ 16 h 69"/>
                <a:gd name="T28" fmla="*/ 0 w 69"/>
                <a:gd name="T29" fmla="*/ 28 h 69"/>
                <a:gd name="T30" fmla="*/ 5 w 69"/>
                <a:gd name="T31" fmla="*/ 30 h 69"/>
                <a:gd name="T32" fmla="*/ 5 w 69"/>
                <a:gd name="T33" fmla="*/ 40 h 69"/>
                <a:gd name="T34" fmla="*/ 1 w 69"/>
                <a:gd name="T35" fmla="*/ 43 h 69"/>
                <a:gd name="T36" fmla="*/ 6 w 69"/>
                <a:gd name="T37" fmla="*/ 54 h 69"/>
                <a:gd name="T38" fmla="*/ 11 w 69"/>
                <a:gd name="T39" fmla="*/ 52 h 69"/>
                <a:gd name="T40" fmla="*/ 18 w 69"/>
                <a:gd name="T41" fmla="*/ 59 h 69"/>
                <a:gd name="T42" fmla="*/ 16 w 69"/>
                <a:gd name="T43" fmla="*/ 64 h 69"/>
                <a:gd name="T44" fmla="*/ 28 w 69"/>
                <a:gd name="T45" fmla="*/ 69 h 69"/>
                <a:gd name="T46" fmla="*/ 30 w 69"/>
                <a:gd name="T47" fmla="*/ 64 h 69"/>
                <a:gd name="T48" fmla="*/ 41 w 69"/>
                <a:gd name="T49" fmla="*/ 64 h 69"/>
                <a:gd name="T50" fmla="*/ 43 w 69"/>
                <a:gd name="T51" fmla="*/ 68 h 69"/>
                <a:gd name="T52" fmla="*/ 54 w 69"/>
                <a:gd name="T53" fmla="*/ 63 h 69"/>
                <a:gd name="T54" fmla="*/ 52 w 69"/>
                <a:gd name="T55" fmla="*/ 58 h 69"/>
                <a:gd name="T56" fmla="*/ 59 w 69"/>
                <a:gd name="T57" fmla="*/ 51 h 69"/>
                <a:gd name="T58" fmla="*/ 64 w 69"/>
                <a:gd name="T59" fmla="*/ 53 h 69"/>
                <a:gd name="T60" fmla="*/ 69 w 69"/>
                <a:gd name="T61" fmla="*/ 41 h 69"/>
                <a:gd name="T62" fmla="*/ 64 w 69"/>
                <a:gd name="T63" fmla="*/ 39 h 69"/>
                <a:gd name="T64" fmla="*/ 64 w 69"/>
                <a:gd name="T65" fmla="*/ 29 h 69"/>
                <a:gd name="T66" fmla="*/ 43 w 69"/>
                <a:gd name="T67" fmla="*/ 53 h 69"/>
                <a:gd name="T68" fmla="*/ 35 w 69"/>
                <a:gd name="T69" fmla="*/ 54 h 69"/>
                <a:gd name="T70" fmla="*/ 16 w 69"/>
                <a:gd name="T71" fmla="*/ 43 h 69"/>
                <a:gd name="T72" fmla="*/ 26 w 69"/>
                <a:gd name="T73" fmla="*/ 16 h 69"/>
                <a:gd name="T74" fmla="*/ 34 w 69"/>
                <a:gd name="T75" fmla="*/ 14 h 69"/>
                <a:gd name="T76" fmla="*/ 53 w 69"/>
                <a:gd name="T77" fmla="*/ 26 h 69"/>
                <a:gd name="T78" fmla="*/ 43 w 69"/>
                <a:gd name="T79" fmla="*/ 53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9" h="69">
                  <a:moveTo>
                    <a:pt x="64" y="29"/>
                  </a:moveTo>
                  <a:cubicBezTo>
                    <a:pt x="69" y="26"/>
                    <a:pt x="69" y="26"/>
                    <a:pt x="69" y="26"/>
                  </a:cubicBezTo>
                  <a:cubicBezTo>
                    <a:pt x="63" y="15"/>
                    <a:pt x="63" y="15"/>
                    <a:pt x="63" y="15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7" y="14"/>
                    <a:pt x="54" y="12"/>
                    <a:pt x="51" y="10"/>
                  </a:cubicBezTo>
                  <a:cubicBezTo>
                    <a:pt x="53" y="5"/>
                    <a:pt x="53" y="5"/>
                    <a:pt x="53" y="5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39" y="5"/>
                    <a:pt x="39" y="5"/>
                    <a:pt x="39" y="5"/>
                  </a:cubicBezTo>
                  <a:cubicBezTo>
                    <a:pt x="36" y="4"/>
                    <a:pt x="32" y="5"/>
                    <a:pt x="29" y="5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4" y="13"/>
                    <a:pt x="12" y="15"/>
                    <a:pt x="10" y="18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3"/>
                    <a:pt x="5" y="37"/>
                    <a:pt x="5" y="40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3" y="55"/>
                    <a:pt x="15" y="57"/>
                    <a:pt x="18" y="59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28" y="69"/>
                    <a:pt x="28" y="69"/>
                    <a:pt x="28" y="69"/>
                  </a:cubicBezTo>
                  <a:cubicBezTo>
                    <a:pt x="30" y="64"/>
                    <a:pt x="30" y="64"/>
                    <a:pt x="30" y="64"/>
                  </a:cubicBezTo>
                  <a:cubicBezTo>
                    <a:pt x="34" y="64"/>
                    <a:pt x="37" y="64"/>
                    <a:pt x="41" y="64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54" y="63"/>
                    <a:pt x="54" y="63"/>
                    <a:pt x="54" y="63"/>
                  </a:cubicBezTo>
                  <a:cubicBezTo>
                    <a:pt x="52" y="58"/>
                    <a:pt x="52" y="58"/>
                    <a:pt x="52" y="58"/>
                  </a:cubicBezTo>
                  <a:cubicBezTo>
                    <a:pt x="55" y="56"/>
                    <a:pt x="58" y="54"/>
                    <a:pt x="59" y="51"/>
                  </a:cubicBezTo>
                  <a:cubicBezTo>
                    <a:pt x="64" y="53"/>
                    <a:pt x="64" y="53"/>
                    <a:pt x="64" y="53"/>
                  </a:cubicBezTo>
                  <a:cubicBezTo>
                    <a:pt x="69" y="41"/>
                    <a:pt x="69" y="41"/>
                    <a:pt x="69" y="41"/>
                  </a:cubicBezTo>
                  <a:cubicBezTo>
                    <a:pt x="64" y="39"/>
                    <a:pt x="64" y="39"/>
                    <a:pt x="64" y="39"/>
                  </a:cubicBezTo>
                  <a:cubicBezTo>
                    <a:pt x="65" y="35"/>
                    <a:pt x="64" y="32"/>
                    <a:pt x="64" y="29"/>
                  </a:cubicBezTo>
                  <a:moveTo>
                    <a:pt x="43" y="53"/>
                  </a:moveTo>
                  <a:cubicBezTo>
                    <a:pt x="40" y="54"/>
                    <a:pt x="38" y="54"/>
                    <a:pt x="35" y="54"/>
                  </a:cubicBezTo>
                  <a:cubicBezTo>
                    <a:pt x="27" y="55"/>
                    <a:pt x="20" y="50"/>
                    <a:pt x="16" y="43"/>
                  </a:cubicBezTo>
                  <a:cubicBezTo>
                    <a:pt x="12" y="33"/>
                    <a:pt x="16" y="21"/>
                    <a:pt x="26" y="16"/>
                  </a:cubicBezTo>
                  <a:cubicBezTo>
                    <a:pt x="29" y="15"/>
                    <a:pt x="32" y="15"/>
                    <a:pt x="34" y="14"/>
                  </a:cubicBezTo>
                  <a:cubicBezTo>
                    <a:pt x="42" y="14"/>
                    <a:pt x="50" y="19"/>
                    <a:pt x="53" y="26"/>
                  </a:cubicBezTo>
                  <a:cubicBezTo>
                    <a:pt x="57" y="36"/>
                    <a:pt x="53" y="48"/>
                    <a:pt x="43" y="5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4299" tIns="17149" rIns="34299" bIns="17149" numCol="1" anchor="t" anchorCtr="0" compatLnSpc="1">
              <a:prstTxWarp prst="textNoShape">
                <a:avLst/>
              </a:prstTxWarp>
            </a:bodyPr>
            <a:lstStyle/>
            <a:p>
              <a:endParaRPr lang="id-ID" sz="675">
                <a:latin typeface="Raleway Black"/>
                <a:cs typeface="Raleway Black"/>
              </a:endParaRP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2433802" y="4561969"/>
            <a:ext cx="159606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spcBef>
                <a:spcPct val="20000"/>
              </a:spcBef>
              <a:defRPr/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@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nctcogenv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903982" y="4347822"/>
            <a:ext cx="159606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spcBef>
                <a:spcPct val="20000"/>
              </a:spcBef>
              <a:defRPr/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@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nctcogenv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2648171" y="2119334"/>
            <a:ext cx="159606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spcBef>
                <a:spcPct val="20000"/>
              </a:spcBef>
              <a:defRPr/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@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nctcogenv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870994" y="1909019"/>
            <a:ext cx="159606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spcBef>
                <a:spcPct val="20000"/>
              </a:spcBef>
              <a:defRPr/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@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nctcogenv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459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5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8" grpId="0" animBg="1"/>
      <p:bldP spid="80" grpId="0" animBg="1"/>
      <p:bldP spid="85" grpId="0" animBg="1"/>
      <p:bldP spid="89" grpId="0" animBg="1"/>
      <p:bldP spid="90" grpId="0" animBg="1"/>
      <p:bldP spid="92" grpId="0" animBg="1"/>
      <p:bldP spid="107" grpId="0" animBg="1"/>
      <p:bldP spid="108" grpId="0" animBg="1"/>
      <p:bldP spid="112" grpId="0" animBg="1"/>
      <p:bldP spid="55" grpId="0" animBg="1"/>
      <p:bldP spid="67" grpId="0" animBg="1"/>
      <p:bldP spid="7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58006" y="583593"/>
            <a:ext cx="8643486" cy="640899"/>
          </a:xfrm>
        </p:spPr>
        <p:txBody>
          <a:bodyPr/>
          <a:lstStyle/>
          <a:p>
            <a:r>
              <a:rPr lang="en-US" sz="4800" dirty="0" smtClean="0"/>
              <a:t>Agenda</a:t>
            </a:r>
            <a:endParaRPr lang="en-US" sz="4800" dirty="0"/>
          </a:p>
        </p:txBody>
      </p:sp>
      <p:grpSp>
        <p:nvGrpSpPr>
          <p:cNvPr id="31" name="Group 30"/>
          <p:cNvGrpSpPr/>
          <p:nvPr/>
        </p:nvGrpSpPr>
        <p:grpSpPr>
          <a:xfrm>
            <a:off x="1378867" y="1720151"/>
            <a:ext cx="3533147" cy="417849"/>
            <a:chOff x="1270277" y="1418801"/>
            <a:chExt cx="3533147" cy="417849"/>
          </a:xfrm>
        </p:grpSpPr>
        <p:sp>
          <p:nvSpPr>
            <p:cNvPr id="56" name="Text Placeholder 3"/>
            <p:cNvSpPr txBox="1">
              <a:spLocks/>
            </p:cNvSpPr>
            <p:nvPr/>
          </p:nvSpPr>
          <p:spPr>
            <a:xfrm>
              <a:off x="1270277" y="1467318"/>
              <a:ext cx="3533147" cy="369332"/>
            </a:xfrm>
            <a:prstGeom prst="rect">
              <a:avLst/>
            </a:prstGeom>
          </p:spPr>
          <p:txBody>
            <a:bodyPr wrap="none" lIns="0" tIns="0" rIns="0" bIns="0" anchor="t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 defTabSz="914400">
                <a:spcBef>
                  <a:spcPct val="20000"/>
                </a:spcBef>
                <a:defRPr/>
              </a:pPr>
              <a:r>
                <a:rPr lang="en-US" sz="2400" b="1" dirty="0" smtClean="0">
                  <a:solidFill>
                    <a:schemeClr val="accent3">
                      <a:lumMod val="50000"/>
                    </a:schemeClr>
                  </a:solidFill>
                </a:rPr>
                <a:t>Welcome and Introductions</a:t>
              </a:r>
              <a:endParaRPr lang="en-US" sz="24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7" name="Text Placeholder 3"/>
            <p:cNvSpPr txBox="1">
              <a:spLocks/>
            </p:cNvSpPr>
            <p:nvPr/>
          </p:nvSpPr>
          <p:spPr>
            <a:xfrm>
              <a:off x="1270277" y="1418801"/>
              <a:ext cx="2610439" cy="369332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 defTabSz="914400">
                <a:spcBef>
                  <a:spcPct val="20000"/>
                </a:spcBef>
                <a:defRPr/>
              </a:pPr>
              <a:endParaRPr lang="en-US" sz="2400" dirty="0">
                <a:solidFill>
                  <a:schemeClr val="accent3">
                    <a:lumMod val="50000"/>
                  </a:schemeClr>
                </a:solidFill>
                <a:cs typeface="+mj-cs"/>
              </a:endParaRPr>
            </a:p>
          </p:txBody>
        </p:sp>
      </p:grpSp>
      <p:cxnSp>
        <p:nvCxnSpPr>
          <p:cNvPr id="86" name="Straight Line buttom"/>
          <p:cNvCxnSpPr/>
          <p:nvPr/>
        </p:nvCxnSpPr>
        <p:spPr>
          <a:xfrm>
            <a:off x="760021" y="5597752"/>
            <a:ext cx="77724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Placeholder 3"/>
          <p:cNvSpPr txBox="1">
            <a:spLocks/>
          </p:cNvSpPr>
          <p:nvPr/>
        </p:nvSpPr>
        <p:spPr>
          <a:xfrm>
            <a:off x="1378867" y="2524525"/>
            <a:ext cx="2960875" cy="369332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914400">
              <a:spcBef>
                <a:spcPct val="20000"/>
              </a:spcBef>
              <a:defRPr/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SmartScape Plant Sales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1" name="Text Placeholder 3"/>
          <p:cNvSpPr txBox="1">
            <a:spLocks/>
          </p:cNvSpPr>
          <p:nvPr/>
        </p:nvSpPr>
        <p:spPr>
          <a:xfrm>
            <a:off x="5510622" y="1768668"/>
            <a:ext cx="3070392" cy="369332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914400">
              <a:spcBef>
                <a:spcPct val="20000"/>
              </a:spcBef>
              <a:defRPr/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FY19 Project Brainstorm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5" name="Text Placeholder 3"/>
          <p:cNvSpPr txBox="1">
            <a:spLocks/>
          </p:cNvSpPr>
          <p:nvPr/>
        </p:nvSpPr>
        <p:spPr>
          <a:xfrm>
            <a:off x="1344413" y="3154731"/>
            <a:ext cx="3492238" cy="812530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914400">
              <a:spcBef>
                <a:spcPct val="20000"/>
              </a:spcBef>
              <a:defRPr/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March is Texas SmartScape </a:t>
            </a:r>
          </a:p>
          <a:p>
            <a:pPr algn="l" defTabSz="914400">
              <a:spcBef>
                <a:spcPct val="20000"/>
              </a:spcBef>
              <a:defRPr/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Month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9" name="Text Placeholder 3"/>
          <p:cNvSpPr txBox="1">
            <a:spLocks/>
          </p:cNvSpPr>
          <p:nvPr/>
        </p:nvSpPr>
        <p:spPr>
          <a:xfrm>
            <a:off x="5483724" y="2544970"/>
            <a:ext cx="3065455" cy="369332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914400">
              <a:spcBef>
                <a:spcPct val="20000"/>
              </a:spcBef>
              <a:defRPr/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Other NCTCOG Business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4" name="Freeform 45"/>
          <p:cNvSpPr>
            <a:spLocks noEditPoints="1"/>
          </p:cNvSpPr>
          <p:nvPr/>
        </p:nvSpPr>
        <p:spPr bwMode="auto">
          <a:xfrm>
            <a:off x="5035616" y="2557540"/>
            <a:ext cx="310968" cy="31096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Text Placeholder 3"/>
          <p:cNvSpPr txBox="1">
            <a:spLocks/>
          </p:cNvSpPr>
          <p:nvPr/>
        </p:nvSpPr>
        <p:spPr>
          <a:xfrm>
            <a:off x="5483724" y="3246811"/>
            <a:ext cx="1480790" cy="369332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914400">
              <a:spcBef>
                <a:spcPct val="20000"/>
              </a:spcBef>
              <a:defRPr/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Roundtable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3" name="Freeform 45"/>
          <p:cNvSpPr>
            <a:spLocks noEditPoints="1"/>
          </p:cNvSpPr>
          <p:nvPr/>
        </p:nvSpPr>
        <p:spPr bwMode="auto">
          <a:xfrm>
            <a:off x="5035616" y="3291757"/>
            <a:ext cx="310968" cy="31096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Text Placeholder 3"/>
          <p:cNvSpPr txBox="1">
            <a:spLocks/>
          </p:cNvSpPr>
          <p:nvPr/>
        </p:nvSpPr>
        <p:spPr>
          <a:xfrm>
            <a:off x="1378867" y="4111584"/>
            <a:ext cx="2773965" cy="369332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914400">
              <a:spcBef>
                <a:spcPct val="20000"/>
              </a:spcBef>
              <a:defRPr/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Cooperative Purchase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2" name="Freeform 45"/>
          <p:cNvSpPr>
            <a:spLocks noEditPoints="1"/>
          </p:cNvSpPr>
          <p:nvPr/>
        </p:nvSpPr>
        <p:spPr bwMode="auto">
          <a:xfrm>
            <a:off x="861094" y="1783967"/>
            <a:ext cx="310968" cy="31096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45"/>
          <p:cNvSpPr>
            <a:spLocks noEditPoints="1"/>
          </p:cNvSpPr>
          <p:nvPr/>
        </p:nvSpPr>
        <p:spPr bwMode="auto">
          <a:xfrm>
            <a:off x="861094" y="2561279"/>
            <a:ext cx="310968" cy="31096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45"/>
          <p:cNvSpPr>
            <a:spLocks noEditPoints="1"/>
          </p:cNvSpPr>
          <p:nvPr/>
        </p:nvSpPr>
        <p:spPr bwMode="auto">
          <a:xfrm>
            <a:off x="865266" y="3348814"/>
            <a:ext cx="310968" cy="31096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5"/>
          <p:cNvSpPr>
            <a:spLocks noEditPoints="1"/>
          </p:cNvSpPr>
          <p:nvPr/>
        </p:nvSpPr>
        <p:spPr bwMode="auto">
          <a:xfrm>
            <a:off x="861094" y="4111584"/>
            <a:ext cx="310968" cy="31096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45"/>
          <p:cNvSpPr>
            <a:spLocks noEditPoints="1"/>
          </p:cNvSpPr>
          <p:nvPr/>
        </p:nvSpPr>
        <p:spPr bwMode="auto">
          <a:xfrm>
            <a:off x="861224" y="4818793"/>
            <a:ext cx="310968" cy="31096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5"/>
          <p:cNvSpPr>
            <a:spLocks noEditPoints="1"/>
          </p:cNvSpPr>
          <p:nvPr/>
        </p:nvSpPr>
        <p:spPr bwMode="auto">
          <a:xfrm>
            <a:off x="5035616" y="1795191"/>
            <a:ext cx="310968" cy="31096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Text Placeholder 3"/>
          <p:cNvSpPr txBox="1">
            <a:spLocks/>
          </p:cNvSpPr>
          <p:nvPr/>
        </p:nvSpPr>
        <p:spPr>
          <a:xfrm>
            <a:off x="5483724" y="4127629"/>
            <a:ext cx="2413353" cy="369332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914400">
              <a:spcBef>
                <a:spcPct val="20000"/>
              </a:spcBef>
              <a:defRPr/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Next Meeting Date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9" name="Freeform 45"/>
          <p:cNvSpPr>
            <a:spLocks noEditPoints="1"/>
          </p:cNvSpPr>
          <p:nvPr/>
        </p:nvSpPr>
        <p:spPr bwMode="auto">
          <a:xfrm>
            <a:off x="5035616" y="4151600"/>
            <a:ext cx="310968" cy="31096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Text Placeholder 3"/>
          <p:cNvSpPr txBox="1">
            <a:spLocks/>
          </p:cNvSpPr>
          <p:nvPr/>
        </p:nvSpPr>
        <p:spPr>
          <a:xfrm>
            <a:off x="1378867" y="4798075"/>
            <a:ext cx="2592826" cy="369332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914400">
              <a:spcBef>
                <a:spcPct val="20000"/>
              </a:spcBef>
              <a:defRPr/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FY18 Project Update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6" name="Text Placeholder 3"/>
          <p:cNvSpPr txBox="1">
            <a:spLocks/>
          </p:cNvSpPr>
          <p:nvPr/>
        </p:nvSpPr>
        <p:spPr>
          <a:xfrm>
            <a:off x="5483724" y="4792081"/>
            <a:ext cx="1709122" cy="369332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914400">
              <a:spcBef>
                <a:spcPct val="20000"/>
              </a:spcBef>
              <a:defRPr/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Adjournment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8" name="Freeform 45"/>
          <p:cNvSpPr>
            <a:spLocks noEditPoints="1"/>
          </p:cNvSpPr>
          <p:nvPr/>
        </p:nvSpPr>
        <p:spPr bwMode="auto">
          <a:xfrm>
            <a:off x="5035616" y="4816052"/>
            <a:ext cx="310968" cy="31096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243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78" y="1714023"/>
            <a:ext cx="4188013" cy="4188013"/>
          </a:xfr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689" y="562519"/>
            <a:ext cx="8643486" cy="471365"/>
          </a:xfrm>
        </p:spPr>
        <p:txBody>
          <a:bodyPr/>
          <a:lstStyle/>
          <a:p>
            <a:r>
              <a:rPr lang="en-US" sz="4800" dirty="0"/>
              <a:t>Texas SmartScape</a:t>
            </a:r>
          </a:p>
        </p:txBody>
      </p:sp>
      <p:sp>
        <p:nvSpPr>
          <p:cNvPr id="87" name="Rectangle 86"/>
          <p:cNvSpPr/>
          <p:nvPr/>
        </p:nvSpPr>
        <p:spPr>
          <a:xfrm>
            <a:off x="5201327" y="2075475"/>
            <a:ext cx="3539718" cy="295465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2018 Plant Sales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Quick count: who is planning on hosting a plant sale?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NEW: SmartScape Pinterest (still in development)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Suggestions welcome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19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689" y="694254"/>
            <a:ext cx="8643486" cy="471365"/>
          </a:xfrm>
        </p:spPr>
        <p:txBody>
          <a:bodyPr/>
          <a:lstStyle/>
          <a:p>
            <a:r>
              <a:rPr lang="en-US" sz="4800" dirty="0" smtClean="0"/>
              <a:t>March is Texas SmartScape Month</a:t>
            </a:r>
            <a:endParaRPr lang="en-US" sz="4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40" y="1469136"/>
            <a:ext cx="8330184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653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689" y="802743"/>
            <a:ext cx="8643486" cy="471365"/>
          </a:xfrm>
        </p:spPr>
        <p:txBody>
          <a:bodyPr/>
          <a:lstStyle/>
          <a:p>
            <a:r>
              <a:rPr lang="en-US" sz="4800" dirty="0" smtClean="0"/>
              <a:t>FY18 Project Update</a:t>
            </a:r>
            <a:endParaRPr lang="en-US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717889" y="1864627"/>
            <a:ext cx="770708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accent2">
                    <a:lumMod val="75000"/>
                  </a:schemeClr>
                </a:solidFill>
              </a:rPr>
              <a:t>Decription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: Social 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Media Toolkit</a:t>
            </a:r>
            <a:r>
              <a:rPr lang="en-US" sz="2000" dirty="0" smtClean="0"/>
              <a:t> </a:t>
            </a:r>
          </a:p>
          <a:p>
            <a:r>
              <a:rPr lang="en-US" dirty="0" smtClean="0"/>
              <a:t>Month-by-month text and visual templates for Facebook and Twitter. Some topics are repeated each month, while some are more season-specific. </a:t>
            </a:r>
          </a:p>
          <a:p>
            <a:endParaRPr lang="en-US" dirty="0"/>
          </a:p>
          <a:p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Current Status</a:t>
            </a:r>
          </a:p>
          <a:p>
            <a:r>
              <a:rPr lang="en-US" dirty="0" smtClean="0"/>
              <a:t>Finished through </a:t>
            </a:r>
            <a:r>
              <a:rPr lang="en-US" dirty="0" smtClean="0"/>
              <a:t>March</a:t>
            </a:r>
            <a:r>
              <a:rPr lang="en-US" dirty="0" smtClean="0"/>
              <a:t>. </a:t>
            </a:r>
            <a:r>
              <a:rPr lang="en-US" dirty="0" smtClean="0"/>
              <a:t>April</a:t>
            </a:r>
            <a:r>
              <a:rPr lang="en-US" dirty="0" smtClean="0"/>
              <a:t> </a:t>
            </a:r>
            <a:r>
              <a:rPr lang="en-US" dirty="0" smtClean="0"/>
              <a:t>is in progress. </a:t>
            </a:r>
          </a:p>
          <a:p>
            <a:r>
              <a:rPr lang="en-US" dirty="0" smtClean="0"/>
              <a:t>Preference: email each time a month is ready or check the PETF web?</a:t>
            </a:r>
          </a:p>
          <a:p>
            <a:endParaRPr lang="en-US" dirty="0"/>
          </a:p>
          <a:p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Social Media Survey</a:t>
            </a:r>
          </a:p>
          <a:p>
            <a:r>
              <a:rPr lang="en-US" dirty="0" smtClean="0"/>
              <a:t>Please fill out the survey about social media accounts and usage on the back table. Comments?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88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689" y="562519"/>
            <a:ext cx="8643486" cy="471365"/>
          </a:xfrm>
        </p:spPr>
        <p:txBody>
          <a:bodyPr/>
          <a:lstStyle/>
          <a:p>
            <a:r>
              <a:rPr lang="en-US" sz="4800" dirty="0" smtClean="0"/>
              <a:t>FY18 Cooperative Purchase</a:t>
            </a:r>
            <a:endParaRPr lang="en-US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736270" y="1508166"/>
            <a:ext cx="7707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Order forms are due close of business </a:t>
            </a:r>
            <a:r>
              <a:rPr lang="en-US" b="1" dirty="0" smtClean="0"/>
              <a:t>TODAY</a:t>
            </a:r>
            <a:r>
              <a:rPr lang="en-US" dirty="0" smtClean="0"/>
              <a:t>. Please email completed forms to kmyers@nctcog.org.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607260" y="2642503"/>
            <a:ext cx="977265" cy="1343025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/>
          <a:stretch>
            <a:fillRect/>
          </a:stretch>
        </p:blipFill>
        <p:spPr>
          <a:xfrm>
            <a:off x="1803692" y="2652028"/>
            <a:ext cx="891540" cy="133350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00" y="4379481"/>
            <a:ext cx="2759075" cy="1784350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325" y="2261731"/>
            <a:ext cx="1059136" cy="1550852"/>
          </a:xfrm>
          <a:prstGeom prst="rect">
            <a:avLst/>
          </a:prstGeom>
        </p:spPr>
      </p:pic>
      <p:pic>
        <p:nvPicPr>
          <p:cNvPr id="8" name="Picture 7" descr="\\NCTCOG.DST.TX.US\office$\Envir\Projects\storm water\Public Education\Texas SmartScape\2014Bookmarks\SmartScapeBookmarks2_lg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274" y="2449890"/>
            <a:ext cx="1864483" cy="3071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http://media.asicdn.com/images/jpgo/21330000/21330797.jpg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85" t="-1" r="22142" b="-1"/>
          <a:stretch/>
        </p:blipFill>
        <p:spPr bwMode="auto">
          <a:xfrm>
            <a:off x="7452620" y="1979537"/>
            <a:ext cx="1143738" cy="29101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</a:ext>
          </a:extLst>
        </p:spPr>
      </p:pic>
      <p:pic>
        <p:nvPicPr>
          <p:cNvPr id="10" name="Picture 9" descr="FINAL revised markers"/>
          <p:cNvPicPr/>
          <p:nvPr/>
        </p:nvPicPr>
        <p:blipFill>
          <a:blip r:embed="rId9" cstate="print"/>
          <a:srcRect t="52382"/>
          <a:stretch>
            <a:fillRect/>
          </a:stretch>
        </p:blipFill>
        <p:spPr bwMode="auto">
          <a:xfrm>
            <a:off x="3813238" y="4792231"/>
            <a:ext cx="976630" cy="9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M:\Projects\storm water\Cooperative Purchases\Order Form\Photos for form\Doo the Right Thing bandana.JPG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603" y="5361087"/>
            <a:ext cx="1417320" cy="10693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669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009" y="640512"/>
            <a:ext cx="8643486" cy="471365"/>
          </a:xfrm>
        </p:spPr>
        <p:txBody>
          <a:bodyPr/>
          <a:lstStyle/>
          <a:p>
            <a:r>
              <a:rPr lang="en-US" sz="4800" dirty="0" smtClean="0"/>
              <a:t>FY19 Project Brainstorm</a:t>
            </a:r>
            <a:endParaRPr lang="en-US" sz="4800" dirty="0"/>
          </a:p>
        </p:txBody>
      </p:sp>
      <p:sp>
        <p:nvSpPr>
          <p:cNvPr id="37" name="TextBox 36"/>
          <p:cNvSpPr txBox="1"/>
          <p:nvPr/>
        </p:nvSpPr>
        <p:spPr>
          <a:xfrm>
            <a:off x="1457622" y="1662040"/>
            <a:ext cx="34567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Videos: demo videos of Ed Toolbox activities,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hlinkClick r:id="rId2"/>
              </a:rPr>
              <a:t>animated PSAs for social media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other ideas?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59566" y="2066025"/>
            <a:ext cx="493370" cy="479245"/>
            <a:chOff x="860271" y="2416277"/>
            <a:chExt cx="493370" cy="479245"/>
          </a:xfrm>
        </p:grpSpPr>
        <p:sp>
          <p:nvSpPr>
            <p:cNvPr id="36" name="Rounded Rectangle 35"/>
            <p:cNvSpPr/>
            <p:nvPr/>
          </p:nvSpPr>
          <p:spPr>
            <a:xfrm>
              <a:off x="860271" y="2416277"/>
              <a:ext cx="493370" cy="47924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FontAwesome" pitchFamily="2" charset="0"/>
              </a:endParaRPr>
            </a:p>
          </p:txBody>
        </p:sp>
        <p:sp>
          <p:nvSpPr>
            <p:cNvPr id="31" name="Freeform 103"/>
            <p:cNvSpPr>
              <a:spLocks noEditPoints="1"/>
            </p:cNvSpPr>
            <p:nvPr/>
          </p:nvSpPr>
          <p:spPr bwMode="auto">
            <a:xfrm>
              <a:off x="1015287" y="2517418"/>
              <a:ext cx="200025" cy="294541"/>
            </a:xfrm>
            <a:custGeom>
              <a:avLst/>
              <a:gdLst/>
              <a:ahLst/>
              <a:cxnLst>
                <a:cxn ang="0">
                  <a:pos x="37" y="29"/>
                </a:cxn>
                <a:cxn ang="0">
                  <a:pos x="31" y="41"/>
                </a:cxn>
                <a:cxn ang="0">
                  <a:pos x="33" y="44"/>
                </a:cxn>
                <a:cxn ang="0">
                  <a:pos x="32" y="47"/>
                </a:cxn>
                <a:cxn ang="0">
                  <a:pos x="33" y="49"/>
                </a:cxn>
                <a:cxn ang="0">
                  <a:pos x="31" y="53"/>
                </a:cxn>
                <a:cxn ang="0">
                  <a:pos x="31" y="54"/>
                </a:cxn>
                <a:cxn ang="0">
                  <a:pos x="27" y="58"/>
                </a:cxn>
                <a:cxn ang="0">
                  <a:pos x="21" y="62"/>
                </a:cxn>
                <a:cxn ang="0">
                  <a:pos x="15" y="58"/>
                </a:cxn>
                <a:cxn ang="0">
                  <a:pos x="11" y="54"/>
                </a:cxn>
                <a:cxn ang="0">
                  <a:pos x="11" y="53"/>
                </a:cxn>
                <a:cxn ang="0">
                  <a:pos x="9" y="49"/>
                </a:cxn>
                <a:cxn ang="0">
                  <a:pos x="10" y="47"/>
                </a:cxn>
                <a:cxn ang="0">
                  <a:pos x="9" y="44"/>
                </a:cxn>
                <a:cxn ang="0">
                  <a:pos x="11" y="41"/>
                </a:cxn>
                <a:cxn ang="0">
                  <a:pos x="5" y="29"/>
                </a:cxn>
                <a:cxn ang="0">
                  <a:pos x="0" y="18"/>
                </a:cxn>
                <a:cxn ang="0">
                  <a:pos x="21" y="0"/>
                </a:cxn>
                <a:cxn ang="0">
                  <a:pos x="42" y="18"/>
                </a:cxn>
                <a:cxn ang="0">
                  <a:pos x="37" y="29"/>
                </a:cxn>
                <a:cxn ang="0">
                  <a:pos x="21" y="6"/>
                </a:cxn>
                <a:cxn ang="0">
                  <a:pos x="6" y="18"/>
                </a:cxn>
                <a:cxn ang="0">
                  <a:pos x="8" y="26"/>
                </a:cxn>
                <a:cxn ang="0">
                  <a:pos x="11" y="28"/>
                </a:cxn>
                <a:cxn ang="0">
                  <a:pos x="16" y="40"/>
                </a:cxn>
                <a:cxn ang="0">
                  <a:pos x="26" y="40"/>
                </a:cxn>
                <a:cxn ang="0">
                  <a:pos x="31" y="28"/>
                </a:cxn>
                <a:cxn ang="0">
                  <a:pos x="34" y="26"/>
                </a:cxn>
                <a:cxn ang="0">
                  <a:pos x="36" y="18"/>
                </a:cxn>
                <a:cxn ang="0">
                  <a:pos x="21" y="6"/>
                </a:cxn>
                <a:cxn ang="0">
                  <a:pos x="29" y="20"/>
                </a:cxn>
                <a:cxn ang="0">
                  <a:pos x="27" y="18"/>
                </a:cxn>
                <a:cxn ang="0">
                  <a:pos x="21" y="15"/>
                </a:cxn>
                <a:cxn ang="0">
                  <a:pos x="20" y="13"/>
                </a:cxn>
                <a:cxn ang="0">
                  <a:pos x="21" y="12"/>
                </a:cxn>
                <a:cxn ang="0">
                  <a:pos x="30" y="18"/>
                </a:cxn>
                <a:cxn ang="0">
                  <a:pos x="29" y="20"/>
                </a:cxn>
              </a:cxnLst>
              <a:rect l="0" t="0" r="r" b="b"/>
              <a:pathLst>
                <a:path w="42" h="62">
                  <a:moveTo>
                    <a:pt x="37" y="29"/>
                  </a:moveTo>
                  <a:cubicBezTo>
                    <a:pt x="35" y="32"/>
                    <a:pt x="31" y="37"/>
                    <a:pt x="31" y="41"/>
                  </a:cubicBezTo>
                  <a:cubicBezTo>
                    <a:pt x="32" y="42"/>
                    <a:pt x="33" y="43"/>
                    <a:pt x="33" y="44"/>
                  </a:cubicBezTo>
                  <a:cubicBezTo>
                    <a:pt x="33" y="45"/>
                    <a:pt x="32" y="46"/>
                    <a:pt x="32" y="47"/>
                  </a:cubicBezTo>
                  <a:cubicBezTo>
                    <a:pt x="32" y="47"/>
                    <a:pt x="33" y="48"/>
                    <a:pt x="33" y="49"/>
                  </a:cubicBezTo>
                  <a:cubicBezTo>
                    <a:pt x="33" y="51"/>
                    <a:pt x="32" y="52"/>
                    <a:pt x="31" y="53"/>
                  </a:cubicBezTo>
                  <a:cubicBezTo>
                    <a:pt x="31" y="53"/>
                    <a:pt x="31" y="54"/>
                    <a:pt x="31" y="54"/>
                  </a:cubicBezTo>
                  <a:cubicBezTo>
                    <a:pt x="31" y="57"/>
                    <a:pt x="29" y="58"/>
                    <a:pt x="27" y="58"/>
                  </a:cubicBezTo>
                  <a:cubicBezTo>
                    <a:pt x="26" y="61"/>
                    <a:pt x="24" y="62"/>
                    <a:pt x="21" y="62"/>
                  </a:cubicBezTo>
                  <a:cubicBezTo>
                    <a:pt x="19" y="62"/>
                    <a:pt x="16" y="61"/>
                    <a:pt x="15" y="58"/>
                  </a:cubicBezTo>
                  <a:cubicBezTo>
                    <a:pt x="13" y="58"/>
                    <a:pt x="11" y="57"/>
                    <a:pt x="11" y="54"/>
                  </a:cubicBezTo>
                  <a:cubicBezTo>
                    <a:pt x="11" y="54"/>
                    <a:pt x="11" y="53"/>
                    <a:pt x="11" y="53"/>
                  </a:cubicBezTo>
                  <a:cubicBezTo>
                    <a:pt x="10" y="52"/>
                    <a:pt x="9" y="51"/>
                    <a:pt x="9" y="49"/>
                  </a:cubicBezTo>
                  <a:cubicBezTo>
                    <a:pt x="9" y="48"/>
                    <a:pt x="10" y="47"/>
                    <a:pt x="10" y="47"/>
                  </a:cubicBezTo>
                  <a:cubicBezTo>
                    <a:pt x="10" y="46"/>
                    <a:pt x="9" y="45"/>
                    <a:pt x="9" y="44"/>
                  </a:cubicBezTo>
                  <a:cubicBezTo>
                    <a:pt x="9" y="43"/>
                    <a:pt x="10" y="42"/>
                    <a:pt x="11" y="41"/>
                  </a:cubicBezTo>
                  <a:cubicBezTo>
                    <a:pt x="11" y="37"/>
                    <a:pt x="7" y="32"/>
                    <a:pt x="5" y="29"/>
                  </a:cubicBezTo>
                  <a:cubicBezTo>
                    <a:pt x="2" y="26"/>
                    <a:pt x="0" y="23"/>
                    <a:pt x="0" y="18"/>
                  </a:cubicBezTo>
                  <a:cubicBezTo>
                    <a:pt x="0" y="8"/>
                    <a:pt x="11" y="0"/>
                    <a:pt x="21" y="0"/>
                  </a:cubicBezTo>
                  <a:cubicBezTo>
                    <a:pt x="31" y="0"/>
                    <a:pt x="42" y="8"/>
                    <a:pt x="42" y="18"/>
                  </a:cubicBezTo>
                  <a:cubicBezTo>
                    <a:pt x="42" y="23"/>
                    <a:pt x="40" y="26"/>
                    <a:pt x="37" y="29"/>
                  </a:cubicBezTo>
                  <a:close/>
                  <a:moveTo>
                    <a:pt x="21" y="6"/>
                  </a:moveTo>
                  <a:cubicBezTo>
                    <a:pt x="14" y="6"/>
                    <a:pt x="6" y="10"/>
                    <a:pt x="6" y="18"/>
                  </a:cubicBezTo>
                  <a:cubicBezTo>
                    <a:pt x="6" y="21"/>
                    <a:pt x="7" y="24"/>
                    <a:pt x="8" y="26"/>
                  </a:cubicBezTo>
                  <a:cubicBezTo>
                    <a:pt x="9" y="27"/>
                    <a:pt x="10" y="27"/>
                    <a:pt x="11" y="28"/>
                  </a:cubicBezTo>
                  <a:cubicBezTo>
                    <a:pt x="14" y="32"/>
                    <a:pt x="16" y="36"/>
                    <a:pt x="16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6" y="36"/>
                    <a:pt x="28" y="32"/>
                    <a:pt x="31" y="28"/>
                  </a:cubicBezTo>
                  <a:cubicBezTo>
                    <a:pt x="32" y="27"/>
                    <a:pt x="33" y="27"/>
                    <a:pt x="34" y="26"/>
                  </a:cubicBezTo>
                  <a:cubicBezTo>
                    <a:pt x="35" y="24"/>
                    <a:pt x="36" y="21"/>
                    <a:pt x="36" y="18"/>
                  </a:cubicBezTo>
                  <a:cubicBezTo>
                    <a:pt x="36" y="10"/>
                    <a:pt x="28" y="6"/>
                    <a:pt x="21" y="6"/>
                  </a:cubicBezTo>
                  <a:close/>
                  <a:moveTo>
                    <a:pt x="29" y="20"/>
                  </a:moveTo>
                  <a:cubicBezTo>
                    <a:pt x="28" y="20"/>
                    <a:pt x="27" y="19"/>
                    <a:pt x="27" y="18"/>
                  </a:cubicBezTo>
                  <a:cubicBezTo>
                    <a:pt x="27" y="16"/>
                    <a:pt x="23" y="15"/>
                    <a:pt x="21" y="15"/>
                  </a:cubicBezTo>
                  <a:cubicBezTo>
                    <a:pt x="20" y="15"/>
                    <a:pt x="20" y="14"/>
                    <a:pt x="20" y="13"/>
                  </a:cubicBezTo>
                  <a:cubicBezTo>
                    <a:pt x="20" y="13"/>
                    <a:pt x="20" y="12"/>
                    <a:pt x="21" y="12"/>
                  </a:cubicBezTo>
                  <a:cubicBezTo>
                    <a:pt x="25" y="12"/>
                    <a:pt x="30" y="14"/>
                    <a:pt x="30" y="18"/>
                  </a:cubicBezTo>
                  <a:cubicBezTo>
                    <a:pt x="30" y="19"/>
                    <a:pt x="29" y="20"/>
                    <a:pt x="29" y="2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881705" y="2181642"/>
            <a:ext cx="2076248" cy="3085773"/>
            <a:chOff x="10042466" y="3780553"/>
            <a:chExt cx="4893101" cy="7680294"/>
          </a:xfrm>
        </p:grpSpPr>
        <p:grpSp>
          <p:nvGrpSpPr>
            <p:cNvPr id="15" name="Group 14"/>
            <p:cNvGrpSpPr/>
            <p:nvPr/>
          </p:nvGrpSpPr>
          <p:grpSpPr>
            <a:xfrm>
              <a:off x="10042466" y="3780553"/>
              <a:ext cx="4893101" cy="7680294"/>
              <a:chOff x="4934796" y="1751013"/>
              <a:chExt cx="2935287" cy="4606075"/>
            </a:xfrm>
            <a:solidFill>
              <a:schemeClr val="bg1">
                <a:lumMod val="50000"/>
              </a:schemeClr>
            </a:solidFill>
          </p:grpSpPr>
          <p:sp>
            <p:nvSpPr>
              <p:cNvPr id="16" name="Freeform 13"/>
              <p:cNvSpPr>
                <a:spLocks noEditPoints="1"/>
              </p:cNvSpPr>
              <p:nvPr/>
            </p:nvSpPr>
            <p:spPr bwMode="auto">
              <a:xfrm>
                <a:off x="4934796" y="1751013"/>
                <a:ext cx="2935287" cy="3470275"/>
              </a:xfrm>
              <a:custGeom>
                <a:avLst/>
                <a:gdLst>
                  <a:gd name="T0" fmla="*/ 774 w 1058"/>
                  <a:gd name="T1" fmla="*/ 1252 h 1252"/>
                  <a:gd name="T2" fmla="*/ 283 w 1058"/>
                  <a:gd name="T3" fmla="*/ 1252 h 1252"/>
                  <a:gd name="T4" fmla="*/ 248 w 1058"/>
                  <a:gd name="T5" fmla="*/ 1218 h 1252"/>
                  <a:gd name="T6" fmla="*/ 142 w 1058"/>
                  <a:gd name="T7" fmla="*/ 887 h 1252"/>
                  <a:gd name="T8" fmla="*/ 110 w 1058"/>
                  <a:gd name="T9" fmla="*/ 831 h 1252"/>
                  <a:gd name="T10" fmla="*/ 0 w 1058"/>
                  <a:gd name="T11" fmla="*/ 529 h 1252"/>
                  <a:gd name="T12" fmla="*/ 529 w 1058"/>
                  <a:gd name="T13" fmla="*/ 0 h 1252"/>
                  <a:gd name="T14" fmla="*/ 1058 w 1058"/>
                  <a:gd name="T15" fmla="*/ 529 h 1252"/>
                  <a:gd name="T16" fmla="*/ 947 w 1058"/>
                  <a:gd name="T17" fmla="*/ 831 h 1252"/>
                  <a:gd name="T18" fmla="*/ 916 w 1058"/>
                  <a:gd name="T19" fmla="*/ 887 h 1252"/>
                  <a:gd name="T20" fmla="*/ 810 w 1058"/>
                  <a:gd name="T21" fmla="*/ 1218 h 1252"/>
                  <a:gd name="T22" fmla="*/ 774 w 1058"/>
                  <a:gd name="T23" fmla="*/ 1252 h 1252"/>
                  <a:gd name="T24" fmla="*/ 315 w 1058"/>
                  <a:gd name="T25" fmla="*/ 1180 h 1252"/>
                  <a:gd name="T26" fmla="*/ 742 w 1058"/>
                  <a:gd name="T27" fmla="*/ 1180 h 1252"/>
                  <a:gd name="T28" fmla="*/ 851 w 1058"/>
                  <a:gd name="T29" fmla="*/ 857 h 1252"/>
                  <a:gd name="T30" fmla="*/ 885 w 1058"/>
                  <a:gd name="T31" fmla="*/ 794 h 1252"/>
                  <a:gd name="T32" fmla="*/ 986 w 1058"/>
                  <a:gd name="T33" fmla="*/ 529 h 1252"/>
                  <a:gd name="T34" fmla="*/ 529 w 1058"/>
                  <a:gd name="T35" fmla="*/ 72 h 1252"/>
                  <a:gd name="T36" fmla="*/ 72 w 1058"/>
                  <a:gd name="T37" fmla="*/ 529 h 1252"/>
                  <a:gd name="T38" fmla="*/ 172 w 1058"/>
                  <a:gd name="T39" fmla="*/ 794 h 1252"/>
                  <a:gd name="T40" fmla="*/ 207 w 1058"/>
                  <a:gd name="T41" fmla="*/ 857 h 1252"/>
                  <a:gd name="T42" fmla="*/ 315 w 1058"/>
                  <a:gd name="T43" fmla="*/ 1180 h 1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58" h="1252">
                    <a:moveTo>
                      <a:pt x="774" y="1252"/>
                    </a:moveTo>
                    <a:cubicBezTo>
                      <a:pt x="283" y="1252"/>
                      <a:pt x="283" y="1252"/>
                      <a:pt x="283" y="1252"/>
                    </a:cubicBezTo>
                    <a:cubicBezTo>
                      <a:pt x="264" y="1252"/>
                      <a:pt x="249" y="1237"/>
                      <a:pt x="248" y="1218"/>
                    </a:cubicBezTo>
                    <a:cubicBezTo>
                      <a:pt x="247" y="1217"/>
                      <a:pt x="239" y="1097"/>
                      <a:pt x="142" y="887"/>
                    </a:cubicBezTo>
                    <a:cubicBezTo>
                      <a:pt x="135" y="873"/>
                      <a:pt x="123" y="853"/>
                      <a:pt x="110" y="831"/>
                    </a:cubicBezTo>
                    <a:cubicBezTo>
                      <a:pt x="66" y="755"/>
                      <a:pt x="0" y="640"/>
                      <a:pt x="0" y="529"/>
                    </a:cubicBezTo>
                    <a:cubicBezTo>
                      <a:pt x="0" y="238"/>
                      <a:pt x="237" y="0"/>
                      <a:pt x="529" y="0"/>
                    </a:cubicBezTo>
                    <a:cubicBezTo>
                      <a:pt x="820" y="0"/>
                      <a:pt x="1058" y="238"/>
                      <a:pt x="1058" y="529"/>
                    </a:cubicBezTo>
                    <a:cubicBezTo>
                      <a:pt x="1058" y="640"/>
                      <a:pt x="991" y="755"/>
                      <a:pt x="947" y="831"/>
                    </a:cubicBezTo>
                    <a:cubicBezTo>
                      <a:pt x="934" y="853"/>
                      <a:pt x="923" y="873"/>
                      <a:pt x="916" y="887"/>
                    </a:cubicBezTo>
                    <a:cubicBezTo>
                      <a:pt x="818" y="1097"/>
                      <a:pt x="810" y="1217"/>
                      <a:pt x="810" y="1218"/>
                    </a:cubicBezTo>
                    <a:cubicBezTo>
                      <a:pt x="809" y="1237"/>
                      <a:pt x="793" y="1252"/>
                      <a:pt x="774" y="1252"/>
                    </a:cubicBezTo>
                    <a:close/>
                    <a:moveTo>
                      <a:pt x="315" y="1180"/>
                    </a:moveTo>
                    <a:cubicBezTo>
                      <a:pt x="742" y="1180"/>
                      <a:pt x="742" y="1180"/>
                      <a:pt x="742" y="1180"/>
                    </a:cubicBezTo>
                    <a:cubicBezTo>
                      <a:pt x="751" y="1127"/>
                      <a:pt x="776" y="1017"/>
                      <a:pt x="851" y="857"/>
                    </a:cubicBezTo>
                    <a:cubicBezTo>
                      <a:pt x="859" y="840"/>
                      <a:pt x="871" y="819"/>
                      <a:pt x="885" y="794"/>
                    </a:cubicBezTo>
                    <a:cubicBezTo>
                      <a:pt x="928" y="721"/>
                      <a:pt x="986" y="621"/>
                      <a:pt x="986" y="529"/>
                    </a:cubicBezTo>
                    <a:cubicBezTo>
                      <a:pt x="986" y="277"/>
                      <a:pt x="781" y="72"/>
                      <a:pt x="529" y="72"/>
                    </a:cubicBezTo>
                    <a:cubicBezTo>
                      <a:pt x="277" y="72"/>
                      <a:pt x="72" y="277"/>
                      <a:pt x="72" y="529"/>
                    </a:cubicBezTo>
                    <a:cubicBezTo>
                      <a:pt x="72" y="621"/>
                      <a:pt x="130" y="721"/>
                      <a:pt x="172" y="794"/>
                    </a:cubicBezTo>
                    <a:cubicBezTo>
                      <a:pt x="187" y="819"/>
                      <a:pt x="199" y="840"/>
                      <a:pt x="207" y="857"/>
                    </a:cubicBezTo>
                    <a:cubicBezTo>
                      <a:pt x="281" y="1017"/>
                      <a:pt x="307" y="1127"/>
                      <a:pt x="315" y="118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7" name="Freeform 16"/>
              <p:cNvSpPr>
                <a:spLocks noEditPoints="1"/>
              </p:cNvSpPr>
              <p:nvPr/>
            </p:nvSpPr>
            <p:spPr bwMode="auto">
              <a:xfrm>
                <a:off x="5672983" y="5153763"/>
                <a:ext cx="1500187" cy="1203325"/>
              </a:xfrm>
              <a:custGeom>
                <a:avLst/>
                <a:gdLst>
                  <a:gd name="T0" fmla="*/ 495 w 541"/>
                  <a:gd name="T1" fmla="*/ 223 h 434"/>
                  <a:gd name="T2" fmla="*/ 540 w 541"/>
                  <a:gd name="T3" fmla="*/ 168 h 434"/>
                  <a:gd name="T4" fmla="*/ 494 w 541"/>
                  <a:gd name="T5" fmla="*/ 112 h 434"/>
                  <a:gd name="T6" fmla="*/ 540 w 541"/>
                  <a:gd name="T7" fmla="*/ 57 h 434"/>
                  <a:gd name="T8" fmla="*/ 483 w 541"/>
                  <a:gd name="T9" fmla="*/ 0 h 434"/>
                  <a:gd name="T10" fmla="*/ 56 w 541"/>
                  <a:gd name="T11" fmla="*/ 0 h 434"/>
                  <a:gd name="T12" fmla="*/ 0 w 541"/>
                  <a:gd name="T13" fmla="*/ 56 h 434"/>
                  <a:gd name="T14" fmla="*/ 46 w 541"/>
                  <a:gd name="T15" fmla="*/ 112 h 434"/>
                  <a:gd name="T16" fmla="*/ 0 w 541"/>
                  <a:gd name="T17" fmla="*/ 167 h 434"/>
                  <a:gd name="T18" fmla="*/ 46 w 541"/>
                  <a:gd name="T19" fmla="*/ 223 h 434"/>
                  <a:gd name="T20" fmla="*/ 1 w 541"/>
                  <a:gd name="T21" fmla="*/ 278 h 434"/>
                  <a:gd name="T22" fmla="*/ 57 w 541"/>
                  <a:gd name="T23" fmla="*/ 334 h 434"/>
                  <a:gd name="T24" fmla="*/ 157 w 541"/>
                  <a:gd name="T25" fmla="*/ 334 h 434"/>
                  <a:gd name="T26" fmla="*/ 161 w 541"/>
                  <a:gd name="T27" fmla="*/ 351 h 434"/>
                  <a:gd name="T28" fmla="*/ 272 w 541"/>
                  <a:gd name="T29" fmla="*/ 433 h 434"/>
                  <a:gd name="T30" fmla="*/ 383 w 541"/>
                  <a:gd name="T31" fmla="*/ 335 h 434"/>
                  <a:gd name="T32" fmla="*/ 484 w 541"/>
                  <a:gd name="T33" fmla="*/ 335 h 434"/>
                  <a:gd name="T34" fmla="*/ 541 w 541"/>
                  <a:gd name="T35" fmla="*/ 278 h 434"/>
                  <a:gd name="T36" fmla="*/ 495 w 541"/>
                  <a:gd name="T37" fmla="*/ 223 h 434"/>
                  <a:gd name="T38" fmla="*/ 423 w 541"/>
                  <a:gd name="T39" fmla="*/ 241 h 434"/>
                  <a:gd name="T40" fmla="*/ 118 w 541"/>
                  <a:gd name="T41" fmla="*/ 241 h 434"/>
                  <a:gd name="T42" fmla="*/ 104 w 541"/>
                  <a:gd name="T43" fmla="*/ 227 h 434"/>
                  <a:gd name="T44" fmla="*/ 118 w 541"/>
                  <a:gd name="T45" fmla="*/ 213 h 434"/>
                  <a:gd name="T46" fmla="*/ 423 w 541"/>
                  <a:gd name="T47" fmla="*/ 213 h 434"/>
                  <a:gd name="T48" fmla="*/ 437 w 541"/>
                  <a:gd name="T49" fmla="*/ 227 h 434"/>
                  <a:gd name="T50" fmla="*/ 423 w 541"/>
                  <a:gd name="T51" fmla="*/ 241 h 434"/>
                  <a:gd name="T52" fmla="*/ 423 w 541"/>
                  <a:gd name="T53" fmla="*/ 116 h 434"/>
                  <a:gd name="T54" fmla="*/ 118 w 541"/>
                  <a:gd name="T55" fmla="*/ 116 h 434"/>
                  <a:gd name="T56" fmla="*/ 104 w 541"/>
                  <a:gd name="T57" fmla="*/ 102 h 434"/>
                  <a:gd name="T58" fmla="*/ 118 w 541"/>
                  <a:gd name="T59" fmla="*/ 88 h 434"/>
                  <a:gd name="T60" fmla="*/ 423 w 541"/>
                  <a:gd name="T61" fmla="*/ 88 h 434"/>
                  <a:gd name="T62" fmla="*/ 437 w 541"/>
                  <a:gd name="T63" fmla="*/ 102 h 434"/>
                  <a:gd name="T64" fmla="*/ 423 w 541"/>
                  <a:gd name="T65" fmla="*/ 116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1" h="434">
                    <a:moveTo>
                      <a:pt x="495" y="223"/>
                    </a:moveTo>
                    <a:cubicBezTo>
                      <a:pt x="521" y="218"/>
                      <a:pt x="540" y="195"/>
                      <a:pt x="540" y="168"/>
                    </a:cubicBezTo>
                    <a:cubicBezTo>
                      <a:pt x="540" y="140"/>
                      <a:pt x="520" y="117"/>
                      <a:pt x="494" y="112"/>
                    </a:cubicBezTo>
                    <a:cubicBezTo>
                      <a:pt x="520" y="107"/>
                      <a:pt x="540" y="84"/>
                      <a:pt x="540" y="57"/>
                    </a:cubicBezTo>
                    <a:cubicBezTo>
                      <a:pt x="540" y="26"/>
                      <a:pt x="514" y="0"/>
                      <a:pt x="483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25" y="0"/>
                      <a:pt x="0" y="25"/>
                      <a:pt x="0" y="56"/>
                    </a:cubicBezTo>
                    <a:cubicBezTo>
                      <a:pt x="0" y="84"/>
                      <a:pt x="20" y="107"/>
                      <a:pt x="46" y="112"/>
                    </a:cubicBezTo>
                    <a:cubicBezTo>
                      <a:pt x="20" y="117"/>
                      <a:pt x="0" y="140"/>
                      <a:pt x="0" y="167"/>
                    </a:cubicBezTo>
                    <a:cubicBezTo>
                      <a:pt x="0" y="195"/>
                      <a:pt x="20" y="218"/>
                      <a:pt x="46" y="223"/>
                    </a:cubicBezTo>
                    <a:cubicBezTo>
                      <a:pt x="20" y="228"/>
                      <a:pt x="1" y="250"/>
                      <a:pt x="1" y="278"/>
                    </a:cubicBezTo>
                    <a:cubicBezTo>
                      <a:pt x="1" y="309"/>
                      <a:pt x="26" y="334"/>
                      <a:pt x="57" y="334"/>
                    </a:cubicBezTo>
                    <a:cubicBezTo>
                      <a:pt x="157" y="334"/>
                      <a:pt x="157" y="334"/>
                      <a:pt x="157" y="334"/>
                    </a:cubicBezTo>
                    <a:cubicBezTo>
                      <a:pt x="158" y="340"/>
                      <a:pt x="159" y="345"/>
                      <a:pt x="161" y="351"/>
                    </a:cubicBezTo>
                    <a:cubicBezTo>
                      <a:pt x="175" y="399"/>
                      <a:pt x="219" y="434"/>
                      <a:pt x="272" y="433"/>
                    </a:cubicBezTo>
                    <a:cubicBezTo>
                      <a:pt x="331" y="433"/>
                      <a:pt x="380" y="392"/>
                      <a:pt x="383" y="335"/>
                    </a:cubicBezTo>
                    <a:cubicBezTo>
                      <a:pt x="484" y="335"/>
                      <a:pt x="484" y="335"/>
                      <a:pt x="484" y="335"/>
                    </a:cubicBezTo>
                    <a:cubicBezTo>
                      <a:pt x="515" y="335"/>
                      <a:pt x="541" y="309"/>
                      <a:pt x="541" y="278"/>
                    </a:cubicBezTo>
                    <a:cubicBezTo>
                      <a:pt x="541" y="251"/>
                      <a:pt x="521" y="228"/>
                      <a:pt x="495" y="223"/>
                    </a:cubicBezTo>
                    <a:close/>
                    <a:moveTo>
                      <a:pt x="423" y="241"/>
                    </a:moveTo>
                    <a:cubicBezTo>
                      <a:pt x="118" y="241"/>
                      <a:pt x="118" y="241"/>
                      <a:pt x="118" y="241"/>
                    </a:cubicBezTo>
                    <a:cubicBezTo>
                      <a:pt x="110" y="241"/>
                      <a:pt x="104" y="234"/>
                      <a:pt x="104" y="227"/>
                    </a:cubicBezTo>
                    <a:cubicBezTo>
                      <a:pt x="104" y="219"/>
                      <a:pt x="110" y="213"/>
                      <a:pt x="118" y="213"/>
                    </a:cubicBezTo>
                    <a:cubicBezTo>
                      <a:pt x="423" y="213"/>
                      <a:pt x="423" y="213"/>
                      <a:pt x="423" y="213"/>
                    </a:cubicBezTo>
                    <a:cubicBezTo>
                      <a:pt x="431" y="213"/>
                      <a:pt x="437" y="219"/>
                      <a:pt x="437" y="227"/>
                    </a:cubicBezTo>
                    <a:cubicBezTo>
                      <a:pt x="437" y="234"/>
                      <a:pt x="431" y="241"/>
                      <a:pt x="423" y="241"/>
                    </a:cubicBezTo>
                    <a:close/>
                    <a:moveTo>
                      <a:pt x="423" y="116"/>
                    </a:moveTo>
                    <a:cubicBezTo>
                      <a:pt x="118" y="116"/>
                      <a:pt x="118" y="116"/>
                      <a:pt x="118" y="116"/>
                    </a:cubicBezTo>
                    <a:cubicBezTo>
                      <a:pt x="110" y="116"/>
                      <a:pt x="104" y="110"/>
                      <a:pt x="104" y="102"/>
                    </a:cubicBezTo>
                    <a:cubicBezTo>
                      <a:pt x="104" y="95"/>
                      <a:pt x="110" y="88"/>
                      <a:pt x="118" y="88"/>
                    </a:cubicBezTo>
                    <a:cubicBezTo>
                      <a:pt x="423" y="88"/>
                      <a:pt x="423" y="88"/>
                      <a:pt x="423" y="88"/>
                    </a:cubicBezTo>
                    <a:cubicBezTo>
                      <a:pt x="431" y="88"/>
                      <a:pt x="437" y="95"/>
                      <a:pt x="437" y="102"/>
                    </a:cubicBezTo>
                    <a:cubicBezTo>
                      <a:pt x="437" y="110"/>
                      <a:pt x="431" y="116"/>
                      <a:pt x="423" y="1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10440382" y="4287137"/>
              <a:ext cx="4045298" cy="3621674"/>
              <a:chOff x="8169276" y="952501"/>
              <a:chExt cx="3781424" cy="3384550"/>
            </a:xfrm>
            <a:solidFill>
              <a:schemeClr val="accent1"/>
            </a:solidFill>
          </p:grpSpPr>
          <p:sp>
            <p:nvSpPr>
              <p:cNvPr id="19" name="Freeform 10"/>
              <p:cNvSpPr>
                <a:spLocks/>
              </p:cNvSpPr>
              <p:nvPr/>
            </p:nvSpPr>
            <p:spPr bwMode="auto">
              <a:xfrm>
                <a:off x="9297988" y="1533526"/>
                <a:ext cx="1392237" cy="1004888"/>
              </a:xfrm>
              <a:custGeom>
                <a:avLst/>
                <a:gdLst>
                  <a:gd name="T0" fmla="*/ 142 w 370"/>
                  <a:gd name="T1" fmla="*/ 228 h 267"/>
                  <a:gd name="T2" fmla="*/ 241 w 370"/>
                  <a:gd name="T3" fmla="*/ 248 h 267"/>
                  <a:gd name="T4" fmla="*/ 303 w 370"/>
                  <a:gd name="T5" fmla="*/ 226 h 267"/>
                  <a:gd name="T6" fmla="*/ 368 w 370"/>
                  <a:gd name="T7" fmla="*/ 107 h 267"/>
                  <a:gd name="T8" fmla="*/ 278 w 370"/>
                  <a:gd name="T9" fmla="*/ 11 h 267"/>
                  <a:gd name="T10" fmla="*/ 179 w 370"/>
                  <a:gd name="T11" fmla="*/ 58 h 267"/>
                  <a:gd name="T12" fmla="*/ 168 w 370"/>
                  <a:gd name="T13" fmla="*/ 65 h 267"/>
                  <a:gd name="T14" fmla="*/ 155 w 370"/>
                  <a:gd name="T15" fmla="*/ 60 h 267"/>
                  <a:gd name="T16" fmla="*/ 67 w 370"/>
                  <a:gd name="T17" fmla="*/ 47 h 267"/>
                  <a:gd name="T18" fmla="*/ 0 w 370"/>
                  <a:gd name="T19" fmla="*/ 116 h 267"/>
                  <a:gd name="T20" fmla="*/ 9 w 370"/>
                  <a:gd name="T21" fmla="*/ 121 h 267"/>
                  <a:gd name="T22" fmla="*/ 84 w 370"/>
                  <a:gd name="T23" fmla="*/ 267 h 267"/>
                  <a:gd name="T24" fmla="*/ 142 w 370"/>
                  <a:gd name="T25" fmla="*/ 228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0" h="267">
                    <a:moveTo>
                      <a:pt x="142" y="228"/>
                    </a:moveTo>
                    <a:cubicBezTo>
                      <a:pt x="189" y="219"/>
                      <a:pt x="225" y="237"/>
                      <a:pt x="241" y="248"/>
                    </a:cubicBezTo>
                    <a:cubicBezTo>
                      <a:pt x="253" y="241"/>
                      <a:pt x="275" y="230"/>
                      <a:pt x="303" y="226"/>
                    </a:cubicBezTo>
                    <a:cubicBezTo>
                      <a:pt x="304" y="191"/>
                      <a:pt x="319" y="134"/>
                      <a:pt x="368" y="107"/>
                    </a:cubicBezTo>
                    <a:cubicBezTo>
                      <a:pt x="370" y="82"/>
                      <a:pt x="350" y="22"/>
                      <a:pt x="278" y="11"/>
                    </a:cubicBezTo>
                    <a:cubicBezTo>
                      <a:pt x="211" y="0"/>
                      <a:pt x="181" y="56"/>
                      <a:pt x="179" y="58"/>
                    </a:cubicBezTo>
                    <a:cubicBezTo>
                      <a:pt x="177" y="62"/>
                      <a:pt x="173" y="65"/>
                      <a:pt x="168" y="65"/>
                    </a:cubicBezTo>
                    <a:cubicBezTo>
                      <a:pt x="163" y="66"/>
                      <a:pt x="158" y="64"/>
                      <a:pt x="155" y="60"/>
                    </a:cubicBezTo>
                    <a:cubicBezTo>
                      <a:pt x="155" y="59"/>
                      <a:pt x="133" y="32"/>
                      <a:pt x="67" y="47"/>
                    </a:cubicBezTo>
                    <a:cubicBezTo>
                      <a:pt x="14" y="60"/>
                      <a:pt x="2" y="101"/>
                      <a:pt x="0" y="116"/>
                    </a:cubicBezTo>
                    <a:cubicBezTo>
                      <a:pt x="3" y="117"/>
                      <a:pt x="6" y="119"/>
                      <a:pt x="9" y="121"/>
                    </a:cubicBezTo>
                    <a:cubicBezTo>
                      <a:pt x="63" y="161"/>
                      <a:pt x="80" y="224"/>
                      <a:pt x="84" y="267"/>
                    </a:cubicBezTo>
                    <a:cubicBezTo>
                      <a:pt x="96" y="250"/>
                      <a:pt x="114" y="234"/>
                      <a:pt x="142" y="2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0" name="Freeform 11"/>
              <p:cNvSpPr>
                <a:spLocks/>
              </p:cNvSpPr>
              <p:nvPr/>
            </p:nvSpPr>
            <p:spPr bwMode="auto">
              <a:xfrm>
                <a:off x="8169276" y="952501"/>
                <a:ext cx="3781424" cy="3384550"/>
              </a:xfrm>
              <a:custGeom>
                <a:avLst/>
                <a:gdLst>
                  <a:gd name="T0" fmla="*/ 932 w 1005"/>
                  <a:gd name="T1" fmla="*/ 313 h 899"/>
                  <a:gd name="T2" fmla="*/ 693 w 1005"/>
                  <a:gd name="T3" fmla="*/ 126 h 899"/>
                  <a:gd name="T4" fmla="*/ 192 w 1005"/>
                  <a:gd name="T5" fmla="*/ 181 h 899"/>
                  <a:gd name="T6" fmla="*/ 261 w 1005"/>
                  <a:gd name="T7" fmla="*/ 549 h 899"/>
                  <a:gd name="T8" fmla="*/ 292 w 1005"/>
                  <a:gd name="T9" fmla="*/ 298 h 899"/>
                  <a:gd name="T10" fmla="*/ 155 w 1005"/>
                  <a:gd name="T11" fmla="*/ 377 h 899"/>
                  <a:gd name="T12" fmla="*/ 244 w 1005"/>
                  <a:gd name="T13" fmla="*/ 409 h 899"/>
                  <a:gd name="T14" fmla="*/ 255 w 1005"/>
                  <a:gd name="T15" fmla="*/ 435 h 899"/>
                  <a:gd name="T16" fmla="*/ 128 w 1005"/>
                  <a:gd name="T17" fmla="*/ 388 h 899"/>
                  <a:gd name="T18" fmla="*/ 274 w 1005"/>
                  <a:gd name="T19" fmla="*/ 257 h 899"/>
                  <a:gd name="T20" fmla="*/ 464 w 1005"/>
                  <a:gd name="T21" fmla="*/ 184 h 899"/>
                  <a:gd name="T22" fmla="*/ 673 w 1005"/>
                  <a:gd name="T23" fmla="*/ 190 h 899"/>
                  <a:gd name="T24" fmla="*/ 851 w 1005"/>
                  <a:gd name="T25" fmla="*/ 291 h 899"/>
                  <a:gd name="T26" fmla="*/ 914 w 1005"/>
                  <a:gd name="T27" fmla="*/ 518 h 899"/>
                  <a:gd name="T28" fmla="*/ 747 w 1005"/>
                  <a:gd name="T29" fmla="*/ 572 h 899"/>
                  <a:gd name="T30" fmla="*/ 474 w 1005"/>
                  <a:gd name="T31" fmla="*/ 615 h 899"/>
                  <a:gd name="T32" fmla="*/ 421 w 1005"/>
                  <a:gd name="T33" fmla="*/ 572 h 899"/>
                  <a:gd name="T34" fmla="*/ 446 w 1005"/>
                  <a:gd name="T35" fmla="*/ 560 h 899"/>
                  <a:gd name="T36" fmla="*/ 553 w 1005"/>
                  <a:gd name="T37" fmla="*/ 547 h 899"/>
                  <a:gd name="T38" fmla="*/ 854 w 1005"/>
                  <a:gd name="T39" fmla="*/ 560 h 899"/>
                  <a:gd name="T40" fmla="*/ 857 w 1005"/>
                  <a:gd name="T41" fmla="*/ 427 h 899"/>
                  <a:gd name="T42" fmla="*/ 831 w 1005"/>
                  <a:gd name="T43" fmla="*/ 311 h 899"/>
                  <a:gd name="T44" fmla="*/ 632 w 1005"/>
                  <a:gd name="T45" fmla="*/ 378 h 899"/>
                  <a:gd name="T46" fmla="*/ 742 w 1005"/>
                  <a:gd name="T47" fmla="*/ 461 h 899"/>
                  <a:gd name="T48" fmla="*/ 549 w 1005"/>
                  <a:gd name="T49" fmla="*/ 430 h 899"/>
                  <a:gd name="T50" fmla="*/ 447 w 1005"/>
                  <a:gd name="T51" fmla="*/ 410 h 899"/>
                  <a:gd name="T52" fmla="*/ 381 w 1005"/>
                  <a:gd name="T53" fmla="*/ 488 h 899"/>
                  <a:gd name="T54" fmla="*/ 300 w 1005"/>
                  <a:gd name="T55" fmla="*/ 535 h 899"/>
                  <a:gd name="T56" fmla="*/ 298 w 1005"/>
                  <a:gd name="T57" fmla="*/ 538 h 899"/>
                  <a:gd name="T58" fmla="*/ 274 w 1005"/>
                  <a:gd name="T59" fmla="*/ 618 h 899"/>
                  <a:gd name="T60" fmla="*/ 288 w 1005"/>
                  <a:gd name="T61" fmla="*/ 665 h 899"/>
                  <a:gd name="T62" fmla="*/ 352 w 1005"/>
                  <a:gd name="T63" fmla="*/ 724 h 899"/>
                  <a:gd name="T64" fmla="*/ 571 w 1005"/>
                  <a:gd name="T65" fmla="*/ 769 h 899"/>
                  <a:gd name="T66" fmla="*/ 570 w 1005"/>
                  <a:gd name="T67" fmla="*/ 769 h 899"/>
                  <a:gd name="T68" fmla="*/ 681 w 1005"/>
                  <a:gd name="T69" fmla="*/ 675 h 899"/>
                  <a:gd name="T70" fmla="*/ 650 w 1005"/>
                  <a:gd name="T71" fmla="*/ 634 h 899"/>
                  <a:gd name="T72" fmla="*/ 708 w 1005"/>
                  <a:gd name="T73" fmla="*/ 665 h 899"/>
                  <a:gd name="T74" fmla="*/ 691 w 1005"/>
                  <a:gd name="T75" fmla="*/ 750 h 899"/>
                  <a:gd name="T76" fmla="*/ 491 w 1005"/>
                  <a:gd name="T77" fmla="*/ 785 h 899"/>
                  <a:gd name="T78" fmla="*/ 787 w 1005"/>
                  <a:gd name="T79" fmla="*/ 830 h 899"/>
                  <a:gd name="T80" fmla="*/ 1001 w 1005"/>
                  <a:gd name="T81" fmla="*/ 474 h 8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005" h="899">
                    <a:moveTo>
                      <a:pt x="1001" y="474"/>
                    </a:moveTo>
                    <a:cubicBezTo>
                      <a:pt x="997" y="357"/>
                      <a:pt x="932" y="313"/>
                      <a:pt x="932" y="313"/>
                    </a:cubicBezTo>
                    <a:cubicBezTo>
                      <a:pt x="932" y="313"/>
                      <a:pt x="924" y="257"/>
                      <a:pt x="873" y="197"/>
                    </a:cubicBezTo>
                    <a:cubicBezTo>
                      <a:pt x="794" y="111"/>
                      <a:pt x="693" y="126"/>
                      <a:pt x="693" y="126"/>
                    </a:cubicBezTo>
                    <a:cubicBezTo>
                      <a:pt x="563" y="0"/>
                      <a:pt x="430" y="97"/>
                      <a:pt x="430" y="97"/>
                    </a:cubicBezTo>
                    <a:cubicBezTo>
                      <a:pt x="245" y="36"/>
                      <a:pt x="192" y="181"/>
                      <a:pt x="192" y="181"/>
                    </a:cubicBezTo>
                    <a:cubicBezTo>
                      <a:pt x="86" y="193"/>
                      <a:pt x="0" y="317"/>
                      <a:pt x="77" y="450"/>
                    </a:cubicBezTo>
                    <a:cubicBezTo>
                      <a:pt x="136" y="552"/>
                      <a:pt x="224" y="554"/>
                      <a:pt x="261" y="549"/>
                    </a:cubicBezTo>
                    <a:cubicBezTo>
                      <a:pt x="274" y="517"/>
                      <a:pt x="300" y="481"/>
                      <a:pt x="357" y="465"/>
                    </a:cubicBezTo>
                    <a:cubicBezTo>
                      <a:pt x="358" y="459"/>
                      <a:pt x="365" y="350"/>
                      <a:pt x="292" y="298"/>
                    </a:cubicBezTo>
                    <a:cubicBezTo>
                      <a:pt x="249" y="267"/>
                      <a:pt x="201" y="275"/>
                      <a:pt x="174" y="295"/>
                    </a:cubicBezTo>
                    <a:cubicBezTo>
                      <a:pt x="149" y="315"/>
                      <a:pt x="142" y="345"/>
                      <a:pt x="155" y="377"/>
                    </a:cubicBezTo>
                    <a:cubicBezTo>
                      <a:pt x="161" y="394"/>
                      <a:pt x="171" y="405"/>
                      <a:pt x="185" y="411"/>
                    </a:cubicBezTo>
                    <a:cubicBezTo>
                      <a:pt x="212" y="422"/>
                      <a:pt x="243" y="409"/>
                      <a:pt x="244" y="409"/>
                    </a:cubicBezTo>
                    <a:cubicBezTo>
                      <a:pt x="251" y="406"/>
                      <a:pt x="259" y="410"/>
                      <a:pt x="262" y="417"/>
                    </a:cubicBezTo>
                    <a:cubicBezTo>
                      <a:pt x="265" y="424"/>
                      <a:pt x="262" y="432"/>
                      <a:pt x="255" y="435"/>
                    </a:cubicBezTo>
                    <a:cubicBezTo>
                      <a:pt x="253" y="436"/>
                      <a:pt x="212" y="453"/>
                      <a:pt x="174" y="437"/>
                    </a:cubicBezTo>
                    <a:cubicBezTo>
                      <a:pt x="154" y="429"/>
                      <a:pt x="138" y="412"/>
                      <a:pt x="128" y="388"/>
                    </a:cubicBezTo>
                    <a:cubicBezTo>
                      <a:pt x="111" y="343"/>
                      <a:pt x="122" y="300"/>
                      <a:pt x="157" y="273"/>
                    </a:cubicBezTo>
                    <a:cubicBezTo>
                      <a:pt x="189" y="248"/>
                      <a:pt x="234" y="243"/>
                      <a:pt x="274" y="257"/>
                    </a:cubicBezTo>
                    <a:cubicBezTo>
                      <a:pt x="281" y="227"/>
                      <a:pt x="304" y="187"/>
                      <a:pt x="361" y="174"/>
                    </a:cubicBezTo>
                    <a:cubicBezTo>
                      <a:pt x="415" y="161"/>
                      <a:pt x="447" y="173"/>
                      <a:pt x="464" y="184"/>
                    </a:cubicBezTo>
                    <a:cubicBezTo>
                      <a:pt x="484" y="158"/>
                      <a:pt x="524" y="127"/>
                      <a:pt x="582" y="137"/>
                    </a:cubicBezTo>
                    <a:cubicBezTo>
                      <a:pt x="631" y="145"/>
                      <a:pt x="658" y="170"/>
                      <a:pt x="673" y="190"/>
                    </a:cubicBezTo>
                    <a:cubicBezTo>
                      <a:pt x="686" y="208"/>
                      <a:pt x="694" y="230"/>
                      <a:pt x="696" y="250"/>
                    </a:cubicBezTo>
                    <a:cubicBezTo>
                      <a:pt x="751" y="237"/>
                      <a:pt x="814" y="253"/>
                      <a:pt x="851" y="291"/>
                    </a:cubicBezTo>
                    <a:cubicBezTo>
                      <a:pt x="881" y="322"/>
                      <a:pt x="892" y="365"/>
                      <a:pt x="881" y="411"/>
                    </a:cubicBezTo>
                    <a:cubicBezTo>
                      <a:pt x="895" y="424"/>
                      <a:pt x="922" y="459"/>
                      <a:pt x="914" y="518"/>
                    </a:cubicBezTo>
                    <a:cubicBezTo>
                      <a:pt x="910" y="549"/>
                      <a:pt x="893" y="573"/>
                      <a:pt x="866" y="586"/>
                    </a:cubicBezTo>
                    <a:cubicBezTo>
                      <a:pt x="831" y="602"/>
                      <a:pt x="785" y="596"/>
                      <a:pt x="747" y="572"/>
                    </a:cubicBezTo>
                    <a:cubicBezTo>
                      <a:pt x="693" y="538"/>
                      <a:pt x="609" y="536"/>
                      <a:pt x="571" y="568"/>
                    </a:cubicBezTo>
                    <a:cubicBezTo>
                      <a:pt x="541" y="593"/>
                      <a:pt x="507" y="618"/>
                      <a:pt x="474" y="615"/>
                    </a:cubicBezTo>
                    <a:cubicBezTo>
                      <a:pt x="472" y="615"/>
                      <a:pt x="469" y="615"/>
                      <a:pt x="466" y="614"/>
                    </a:cubicBezTo>
                    <a:cubicBezTo>
                      <a:pt x="447" y="610"/>
                      <a:pt x="432" y="596"/>
                      <a:pt x="421" y="572"/>
                    </a:cubicBezTo>
                    <a:cubicBezTo>
                      <a:pt x="417" y="565"/>
                      <a:pt x="420" y="557"/>
                      <a:pt x="427" y="554"/>
                    </a:cubicBezTo>
                    <a:cubicBezTo>
                      <a:pt x="434" y="550"/>
                      <a:pt x="443" y="553"/>
                      <a:pt x="446" y="560"/>
                    </a:cubicBezTo>
                    <a:cubicBezTo>
                      <a:pt x="453" y="576"/>
                      <a:pt x="462" y="584"/>
                      <a:pt x="473" y="586"/>
                    </a:cubicBezTo>
                    <a:cubicBezTo>
                      <a:pt x="496" y="592"/>
                      <a:pt x="530" y="566"/>
                      <a:pt x="553" y="547"/>
                    </a:cubicBezTo>
                    <a:cubicBezTo>
                      <a:pt x="601" y="506"/>
                      <a:pt x="697" y="507"/>
                      <a:pt x="762" y="548"/>
                    </a:cubicBezTo>
                    <a:cubicBezTo>
                      <a:pt x="792" y="567"/>
                      <a:pt x="828" y="572"/>
                      <a:pt x="854" y="560"/>
                    </a:cubicBezTo>
                    <a:cubicBezTo>
                      <a:pt x="872" y="552"/>
                      <a:pt x="883" y="536"/>
                      <a:pt x="886" y="514"/>
                    </a:cubicBezTo>
                    <a:cubicBezTo>
                      <a:pt x="895" y="455"/>
                      <a:pt x="858" y="427"/>
                      <a:pt x="857" y="427"/>
                    </a:cubicBezTo>
                    <a:cubicBezTo>
                      <a:pt x="852" y="424"/>
                      <a:pt x="850" y="418"/>
                      <a:pt x="852" y="412"/>
                    </a:cubicBezTo>
                    <a:cubicBezTo>
                      <a:pt x="863" y="372"/>
                      <a:pt x="856" y="337"/>
                      <a:pt x="831" y="311"/>
                    </a:cubicBezTo>
                    <a:cubicBezTo>
                      <a:pt x="800" y="280"/>
                      <a:pt x="747" y="266"/>
                      <a:pt x="702" y="278"/>
                    </a:cubicBezTo>
                    <a:cubicBezTo>
                      <a:pt x="642" y="293"/>
                      <a:pt x="633" y="357"/>
                      <a:pt x="632" y="378"/>
                    </a:cubicBezTo>
                    <a:cubicBezTo>
                      <a:pt x="667" y="380"/>
                      <a:pt x="707" y="396"/>
                      <a:pt x="744" y="441"/>
                    </a:cubicBezTo>
                    <a:cubicBezTo>
                      <a:pt x="749" y="447"/>
                      <a:pt x="748" y="456"/>
                      <a:pt x="742" y="461"/>
                    </a:cubicBezTo>
                    <a:cubicBezTo>
                      <a:pt x="736" y="466"/>
                      <a:pt x="727" y="465"/>
                      <a:pt x="722" y="459"/>
                    </a:cubicBezTo>
                    <a:cubicBezTo>
                      <a:pt x="643" y="362"/>
                      <a:pt x="552" y="428"/>
                      <a:pt x="549" y="430"/>
                    </a:cubicBezTo>
                    <a:cubicBezTo>
                      <a:pt x="543" y="434"/>
                      <a:pt x="536" y="434"/>
                      <a:pt x="531" y="430"/>
                    </a:cubicBezTo>
                    <a:cubicBezTo>
                      <a:pt x="529" y="429"/>
                      <a:pt x="496" y="400"/>
                      <a:pt x="447" y="410"/>
                    </a:cubicBezTo>
                    <a:cubicBezTo>
                      <a:pt x="401" y="419"/>
                      <a:pt x="393" y="476"/>
                      <a:pt x="393" y="476"/>
                    </a:cubicBezTo>
                    <a:cubicBezTo>
                      <a:pt x="392" y="482"/>
                      <a:pt x="387" y="487"/>
                      <a:pt x="381" y="488"/>
                    </a:cubicBezTo>
                    <a:cubicBezTo>
                      <a:pt x="339" y="496"/>
                      <a:pt x="315" y="514"/>
                      <a:pt x="300" y="535"/>
                    </a:cubicBezTo>
                    <a:cubicBezTo>
                      <a:pt x="300" y="535"/>
                      <a:pt x="300" y="535"/>
                      <a:pt x="300" y="535"/>
                    </a:cubicBezTo>
                    <a:cubicBezTo>
                      <a:pt x="300" y="535"/>
                      <a:pt x="300" y="535"/>
                      <a:pt x="300" y="535"/>
                    </a:cubicBezTo>
                    <a:cubicBezTo>
                      <a:pt x="299" y="536"/>
                      <a:pt x="299" y="537"/>
                      <a:pt x="298" y="538"/>
                    </a:cubicBezTo>
                    <a:cubicBezTo>
                      <a:pt x="278" y="568"/>
                      <a:pt x="273" y="596"/>
                      <a:pt x="275" y="618"/>
                    </a:cubicBezTo>
                    <a:cubicBezTo>
                      <a:pt x="275" y="618"/>
                      <a:pt x="274" y="618"/>
                      <a:pt x="274" y="618"/>
                    </a:cubicBezTo>
                    <a:cubicBezTo>
                      <a:pt x="275" y="625"/>
                      <a:pt x="276" y="631"/>
                      <a:pt x="278" y="637"/>
                    </a:cubicBezTo>
                    <a:cubicBezTo>
                      <a:pt x="281" y="654"/>
                      <a:pt x="288" y="664"/>
                      <a:pt x="288" y="665"/>
                    </a:cubicBezTo>
                    <a:cubicBezTo>
                      <a:pt x="302" y="693"/>
                      <a:pt x="326" y="711"/>
                      <a:pt x="352" y="724"/>
                    </a:cubicBezTo>
                    <a:cubicBezTo>
                      <a:pt x="352" y="724"/>
                      <a:pt x="352" y="724"/>
                      <a:pt x="352" y="724"/>
                    </a:cubicBezTo>
                    <a:cubicBezTo>
                      <a:pt x="352" y="724"/>
                      <a:pt x="418" y="758"/>
                      <a:pt x="552" y="768"/>
                    </a:cubicBezTo>
                    <a:cubicBezTo>
                      <a:pt x="558" y="768"/>
                      <a:pt x="565" y="769"/>
                      <a:pt x="571" y="769"/>
                    </a:cubicBezTo>
                    <a:cubicBezTo>
                      <a:pt x="571" y="769"/>
                      <a:pt x="570" y="769"/>
                      <a:pt x="570" y="769"/>
                    </a:cubicBezTo>
                    <a:cubicBezTo>
                      <a:pt x="570" y="769"/>
                      <a:pt x="570" y="769"/>
                      <a:pt x="570" y="769"/>
                    </a:cubicBezTo>
                    <a:cubicBezTo>
                      <a:pt x="606" y="770"/>
                      <a:pt x="643" y="762"/>
                      <a:pt x="668" y="733"/>
                    </a:cubicBezTo>
                    <a:cubicBezTo>
                      <a:pt x="682" y="710"/>
                      <a:pt x="687" y="689"/>
                      <a:pt x="681" y="675"/>
                    </a:cubicBezTo>
                    <a:cubicBezTo>
                      <a:pt x="675" y="658"/>
                      <a:pt x="659" y="652"/>
                      <a:pt x="659" y="652"/>
                    </a:cubicBezTo>
                    <a:cubicBezTo>
                      <a:pt x="651" y="649"/>
                      <a:pt x="648" y="641"/>
                      <a:pt x="650" y="634"/>
                    </a:cubicBezTo>
                    <a:cubicBezTo>
                      <a:pt x="653" y="627"/>
                      <a:pt x="661" y="623"/>
                      <a:pt x="668" y="625"/>
                    </a:cubicBezTo>
                    <a:cubicBezTo>
                      <a:pt x="669" y="626"/>
                      <a:pt x="698" y="636"/>
                      <a:pt x="708" y="665"/>
                    </a:cubicBezTo>
                    <a:cubicBezTo>
                      <a:pt x="717" y="689"/>
                      <a:pt x="711" y="717"/>
                      <a:pt x="692" y="749"/>
                    </a:cubicBezTo>
                    <a:cubicBezTo>
                      <a:pt x="691" y="749"/>
                      <a:pt x="691" y="750"/>
                      <a:pt x="691" y="750"/>
                    </a:cubicBezTo>
                    <a:cubicBezTo>
                      <a:pt x="655" y="793"/>
                      <a:pt x="601" y="800"/>
                      <a:pt x="556" y="797"/>
                    </a:cubicBezTo>
                    <a:cubicBezTo>
                      <a:pt x="530" y="795"/>
                      <a:pt x="507" y="789"/>
                      <a:pt x="491" y="785"/>
                    </a:cubicBezTo>
                    <a:cubicBezTo>
                      <a:pt x="524" y="857"/>
                      <a:pt x="598" y="891"/>
                      <a:pt x="677" y="895"/>
                    </a:cubicBezTo>
                    <a:cubicBezTo>
                      <a:pt x="769" y="899"/>
                      <a:pt x="787" y="830"/>
                      <a:pt x="787" y="830"/>
                    </a:cubicBezTo>
                    <a:cubicBezTo>
                      <a:pt x="911" y="781"/>
                      <a:pt x="884" y="656"/>
                      <a:pt x="884" y="656"/>
                    </a:cubicBezTo>
                    <a:cubicBezTo>
                      <a:pt x="936" y="648"/>
                      <a:pt x="1005" y="590"/>
                      <a:pt x="1001" y="4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10750253" y="5984155"/>
              <a:ext cx="2635058" cy="3129730"/>
              <a:chOff x="7826363" y="2844010"/>
              <a:chExt cx="1580725" cy="1876982"/>
            </a:xfrm>
            <a:solidFill>
              <a:schemeClr val="accent1"/>
            </a:solidFill>
          </p:grpSpPr>
          <p:sp>
            <p:nvSpPr>
              <p:cNvPr id="22" name="Rounded Rectangle 21"/>
              <p:cNvSpPr/>
              <p:nvPr/>
            </p:nvSpPr>
            <p:spPr>
              <a:xfrm>
                <a:off x="8110354" y="2984172"/>
                <a:ext cx="101591" cy="79045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23" name="Rounded Rectangle 22"/>
              <p:cNvSpPr/>
              <p:nvPr/>
            </p:nvSpPr>
            <p:spPr>
              <a:xfrm>
                <a:off x="8375528" y="3216877"/>
                <a:ext cx="101591" cy="150411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24" name="Rounded Rectangle 23"/>
              <p:cNvSpPr/>
              <p:nvPr/>
            </p:nvSpPr>
            <p:spPr>
              <a:xfrm>
                <a:off x="8672942" y="3502859"/>
                <a:ext cx="101591" cy="1218133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25" name="Rounded Rectangle 24"/>
              <p:cNvSpPr/>
              <p:nvPr/>
            </p:nvSpPr>
            <p:spPr>
              <a:xfrm>
                <a:off x="9007728" y="3844758"/>
                <a:ext cx="101591" cy="87623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26" name="Rounded Rectangle 25"/>
              <p:cNvSpPr/>
              <p:nvPr/>
            </p:nvSpPr>
            <p:spPr>
              <a:xfrm>
                <a:off x="9305497" y="3844758"/>
                <a:ext cx="101591" cy="87623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27" name="Rounded Rectangle 26"/>
              <p:cNvSpPr/>
              <p:nvPr/>
            </p:nvSpPr>
            <p:spPr>
              <a:xfrm>
                <a:off x="7826363" y="2844010"/>
                <a:ext cx="101591" cy="65885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859567" y="3631921"/>
            <a:ext cx="493370" cy="479245"/>
            <a:chOff x="860271" y="3464933"/>
            <a:chExt cx="493370" cy="479245"/>
          </a:xfrm>
        </p:grpSpPr>
        <p:sp>
          <p:nvSpPr>
            <p:cNvPr id="29" name="Rounded Rectangle 28"/>
            <p:cNvSpPr/>
            <p:nvPr/>
          </p:nvSpPr>
          <p:spPr>
            <a:xfrm>
              <a:off x="860271" y="3464933"/>
              <a:ext cx="493370" cy="47924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FontAwesome" pitchFamily="2" charset="0"/>
              </a:endParaRPr>
            </a:p>
          </p:txBody>
        </p:sp>
        <p:sp>
          <p:nvSpPr>
            <p:cNvPr id="30" name="Freeform 103"/>
            <p:cNvSpPr>
              <a:spLocks noEditPoints="1"/>
            </p:cNvSpPr>
            <p:nvPr/>
          </p:nvSpPr>
          <p:spPr bwMode="auto">
            <a:xfrm>
              <a:off x="1006943" y="3555684"/>
              <a:ext cx="200025" cy="294541"/>
            </a:xfrm>
            <a:custGeom>
              <a:avLst/>
              <a:gdLst/>
              <a:ahLst/>
              <a:cxnLst>
                <a:cxn ang="0">
                  <a:pos x="37" y="29"/>
                </a:cxn>
                <a:cxn ang="0">
                  <a:pos x="31" y="41"/>
                </a:cxn>
                <a:cxn ang="0">
                  <a:pos x="33" y="44"/>
                </a:cxn>
                <a:cxn ang="0">
                  <a:pos x="32" y="47"/>
                </a:cxn>
                <a:cxn ang="0">
                  <a:pos x="33" y="49"/>
                </a:cxn>
                <a:cxn ang="0">
                  <a:pos x="31" y="53"/>
                </a:cxn>
                <a:cxn ang="0">
                  <a:pos x="31" y="54"/>
                </a:cxn>
                <a:cxn ang="0">
                  <a:pos x="27" y="58"/>
                </a:cxn>
                <a:cxn ang="0">
                  <a:pos x="21" y="62"/>
                </a:cxn>
                <a:cxn ang="0">
                  <a:pos x="15" y="58"/>
                </a:cxn>
                <a:cxn ang="0">
                  <a:pos x="11" y="54"/>
                </a:cxn>
                <a:cxn ang="0">
                  <a:pos x="11" y="53"/>
                </a:cxn>
                <a:cxn ang="0">
                  <a:pos x="9" y="49"/>
                </a:cxn>
                <a:cxn ang="0">
                  <a:pos x="10" y="47"/>
                </a:cxn>
                <a:cxn ang="0">
                  <a:pos x="9" y="44"/>
                </a:cxn>
                <a:cxn ang="0">
                  <a:pos x="11" y="41"/>
                </a:cxn>
                <a:cxn ang="0">
                  <a:pos x="5" y="29"/>
                </a:cxn>
                <a:cxn ang="0">
                  <a:pos x="0" y="18"/>
                </a:cxn>
                <a:cxn ang="0">
                  <a:pos x="21" y="0"/>
                </a:cxn>
                <a:cxn ang="0">
                  <a:pos x="42" y="18"/>
                </a:cxn>
                <a:cxn ang="0">
                  <a:pos x="37" y="29"/>
                </a:cxn>
                <a:cxn ang="0">
                  <a:pos x="21" y="6"/>
                </a:cxn>
                <a:cxn ang="0">
                  <a:pos x="6" y="18"/>
                </a:cxn>
                <a:cxn ang="0">
                  <a:pos x="8" y="26"/>
                </a:cxn>
                <a:cxn ang="0">
                  <a:pos x="11" y="28"/>
                </a:cxn>
                <a:cxn ang="0">
                  <a:pos x="16" y="40"/>
                </a:cxn>
                <a:cxn ang="0">
                  <a:pos x="26" y="40"/>
                </a:cxn>
                <a:cxn ang="0">
                  <a:pos x="31" y="28"/>
                </a:cxn>
                <a:cxn ang="0">
                  <a:pos x="34" y="26"/>
                </a:cxn>
                <a:cxn ang="0">
                  <a:pos x="36" y="18"/>
                </a:cxn>
                <a:cxn ang="0">
                  <a:pos x="21" y="6"/>
                </a:cxn>
                <a:cxn ang="0">
                  <a:pos x="29" y="20"/>
                </a:cxn>
                <a:cxn ang="0">
                  <a:pos x="27" y="18"/>
                </a:cxn>
                <a:cxn ang="0">
                  <a:pos x="21" y="15"/>
                </a:cxn>
                <a:cxn ang="0">
                  <a:pos x="20" y="13"/>
                </a:cxn>
                <a:cxn ang="0">
                  <a:pos x="21" y="12"/>
                </a:cxn>
                <a:cxn ang="0">
                  <a:pos x="30" y="18"/>
                </a:cxn>
                <a:cxn ang="0">
                  <a:pos x="29" y="20"/>
                </a:cxn>
              </a:cxnLst>
              <a:rect l="0" t="0" r="r" b="b"/>
              <a:pathLst>
                <a:path w="42" h="62">
                  <a:moveTo>
                    <a:pt x="37" y="29"/>
                  </a:moveTo>
                  <a:cubicBezTo>
                    <a:pt x="35" y="32"/>
                    <a:pt x="31" y="37"/>
                    <a:pt x="31" y="41"/>
                  </a:cubicBezTo>
                  <a:cubicBezTo>
                    <a:pt x="32" y="42"/>
                    <a:pt x="33" y="43"/>
                    <a:pt x="33" y="44"/>
                  </a:cubicBezTo>
                  <a:cubicBezTo>
                    <a:pt x="33" y="45"/>
                    <a:pt x="32" y="46"/>
                    <a:pt x="32" y="47"/>
                  </a:cubicBezTo>
                  <a:cubicBezTo>
                    <a:pt x="32" y="47"/>
                    <a:pt x="33" y="48"/>
                    <a:pt x="33" y="49"/>
                  </a:cubicBezTo>
                  <a:cubicBezTo>
                    <a:pt x="33" y="51"/>
                    <a:pt x="32" y="52"/>
                    <a:pt x="31" y="53"/>
                  </a:cubicBezTo>
                  <a:cubicBezTo>
                    <a:pt x="31" y="53"/>
                    <a:pt x="31" y="54"/>
                    <a:pt x="31" y="54"/>
                  </a:cubicBezTo>
                  <a:cubicBezTo>
                    <a:pt x="31" y="57"/>
                    <a:pt x="29" y="58"/>
                    <a:pt x="27" y="58"/>
                  </a:cubicBezTo>
                  <a:cubicBezTo>
                    <a:pt x="26" y="61"/>
                    <a:pt x="24" y="62"/>
                    <a:pt x="21" y="62"/>
                  </a:cubicBezTo>
                  <a:cubicBezTo>
                    <a:pt x="19" y="62"/>
                    <a:pt x="16" y="61"/>
                    <a:pt x="15" y="58"/>
                  </a:cubicBezTo>
                  <a:cubicBezTo>
                    <a:pt x="13" y="58"/>
                    <a:pt x="11" y="57"/>
                    <a:pt x="11" y="54"/>
                  </a:cubicBezTo>
                  <a:cubicBezTo>
                    <a:pt x="11" y="54"/>
                    <a:pt x="11" y="53"/>
                    <a:pt x="11" y="53"/>
                  </a:cubicBezTo>
                  <a:cubicBezTo>
                    <a:pt x="10" y="52"/>
                    <a:pt x="9" y="51"/>
                    <a:pt x="9" y="49"/>
                  </a:cubicBezTo>
                  <a:cubicBezTo>
                    <a:pt x="9" y="48"/>
                    <a:pt x="10" y="47"/>
                    <a:pt x="10" y="47"/>
                  </a:cubicBezTo>
                  <a:cubicBezTo>
                    <a:pt x="10" y="46"/>
                    <a:pt x="9" y="45"/>
                    <a:pt x="9" y="44"/>
                  </a:cubicBezTo>
                  <a:cubicBezTo>
                    <a:pt x="9" y="43"/>
                    <a:pt x="10" y="42"/>
                    <a:pt x="11" y="41"/>
                  </a:cubicBezTo>
                  <a:cubicBezTo>
                    <a:pt x="11" y="37"/>
                    <a:pt x="7" y="32"/>
                    <a:pt x="5" y="29"/>
                  </a:cubicBezTo>
                  <a:cubicBezTo>
                    <a:pt x="2" y="26"/>
                    <a:pt x="0" y="23"/>
                    <a:pt x="0" y="18"/>
                  </a:cubicBezTo>
                  <a:cubicBezTo>
                    <a:pt x="0" y="8"/>
                    <a:pt x="11" y="0"/>
                    <a:pt x="21" y="0"/>
                  </a:cubicBezTo>
                  <a:cubicBezTo>
                    <a:pt x="31" y="0"/>
                    <a:pt x="42" y="8"/>
                    <a:pt x="42" y="18"/>
                  </a:cubicBezTo>
                  <a:cubicBezTo>
                    <a:pt x="42" y="23"/>
                    <a:pt x="40" y="26"/>
                    <a:pt x="37" y="29"/>
                  </a:cubicBezTo>
                  <a:close/>
                  <a:moveTo>
                    <a:pt x="21" y="6"/>
                  </a:moveTo>
                  <a:cubicBezTo>
                    <a:pt x="14" y="6"/>
                    <a:pt x="6" y="10"/>
                    <a:pt x="6" y="18"/>
                  </a:cubicBezTo>
                  <a:cubicBezTo>
                    <a:pt x="6" y="21"/>
                    <a:pt x="7" y="24"/>
                    <a:pt x="8" y="26"/>
                  </a:cubicBezTo>
                  <a:cubicBezTo>
                    <a:pt x="9" y="27"/>
                    <a:pt x="10" y="27"/>
                    <a:pt x="11" y="28"/>
                  </a:cubicBezTo>
                  <a:cubicBezTo>
                    <a:pt x="14" y="32"/>
                    <a:pt x="16" y="36"/>
                    <a:pt x="16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6" y="36"/>
                    <a:pt x="28" y="32"/>
                    <a:pt x="31" y="28"/>
                  </a:cubicBezTo>
                  <a:cubicBezTo>
                    <a:pt x="32" y="27"/>
                    <a:pt x="33" y="27"/>
                    <a:pt x="34" y="26"/>
                  </a:cubicBezTo>
                  <a:cubicBezTo>
                    <a:pt x="35" y="24"/>
                    <a:pt x="36" y="21"/>
                    <a:pt x="36" y="18"/>
                  </a:cubicBezTo>
                  <a:cubicBezTo>
                    <a:pt x="36" y="10"/>
                    <a:pt x="28" y="6"/>
                    <a:pt x="21" y="6"/>
                  </a:cubicBezTo>
                  <a:close/>
                  <a:moveTo>
                    <a:pt x="29" y="20"/>
                  </a:moveTo>
                  <a:cubicBezTo>
                    <a:pt x="28" y="20"/>
                    <a:pt x="27" y="19"/>
                    <a:pt x="27" y="18"/>
                  </a:cubicBezTo>
                  <a:cubicBezTo>
                    <a:pt x="27" y="16"/>
                    <a:pt x="23" y="15"/>
                    <a:pt x="21" y="15"/>
                  </a:cubicBezTo>
                  <a:cubicBezTo>
                    <a:pt x="20" y="15"/>
                    <a:pt x="20" y="14"/>
                    <a:pt x="20" y="13"/>
                  </a:cubicBezTo>
                  <a:cubicBezTo>
                    <a:pt x="20" y="13"/>
                    <a:pt x="20" y="12"/>
                    <a:pt x="21" y="12"/>
                  </a:cubicBezTo>
                  <a:cubicBezTo>
                    <a:pt x="25" y="12"/>
                    <a:pt x="30" y="14"/>
                    <a:pt x="30" y="18"/>
                  </a:cubicBezTo>
                  <a:cubicBezTo>
                    <a:pt x="30" y="19"/>
                    <a:pt x="29" y="20"/>
                    <a:pt x="29" y="2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859566" y="4707460"/>
            <a:ext cx="493370" cy="479245"/>
            <a:chOff x="860271" y="2416277"/>
            <a:chExt cx="493370" cy="479245"/>
          </a:xfrm>
        </p:grpSpPr>
        <p:sp>
          <p:nvSpPr>
            <p:cNvPr id="35" name="Rounded Rectangle 34"/>
            <p:cNvSpPr/>
            <p:nvPr/>
          </p:nvSpPr>
          <p:spPr>
            <a:xfrm>
              <a:off x="860271" y="2416277"/>
              <a:ext cx="493370" cy="47924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FontAwesome" pitchFamily="2" charset="0"/>
              </a:endParaRPr>
            </a:p>
          </p:txBody>
        </p:sp>
        <p:sp>
          <p:nvSpPr>
            <p:cNvPr id="38" name="Freeform 103"/>
            <p:cNvSpPr>
              <a:spLocks noEditPoints="1"/>
            </p:cNvSpPr>
            <p:nvPr/>
          </p:nvSpPr>
          <p:spPr bwMode="auto">
            <a:xfrm>
              <a:off x="1015287" y="2517418"/>
              <a:ext cx="200025" cy="294541"/>
            </a:xfrm>
            <a:custGeom>
              <a:avLst/>
              <a:gdLst/>
              <a:ahLst/>
              <a:cxnLst>
                <a:cxn ang="0">
                  <a:pos x="37" y="29"/>
                </a:cxn>
                <a:cxn ang="0">
                  <a:pos x="31" y="41"/>
                </a:cxn>
                <a:cxn ang="0">
                  <a:pos x="33" y="44"/>
                </a:cxn>
                <a:cxn ang="0">
                  <a:pos x="32" y="47"/>
                </a:cxn>
                <a:cxn ang="0">
                  <a:pos x="33" y="49"/>
                </a:cxn>
                <a:cxn ang="0">
                  <a:pos x="31" y="53"/>
                </a:cxn>
                <a:cxn ang="0">
                  <a:pos x="31" y="54"/>
                </a:cxn>
                <a:cxn ang="0">
                  <a:pos x="27" y="58"/>
                </a:cxn>
                <a:cxn ang="0">
                  <a:pos x="21" y="62"/>
                </a:cxn>
                <a:cxn ang="0">
                  <a:pos x="15" y="58"/>
                </a:cxn>
                <a:cxn ang="0">
                  <a:pos x="11" y="54"/>
                </a:cxn>
                <a:cxn ang="0">
                  <a:pos x="11" y="53"/>
                </a:cxn>
                <a:cxn ang="0">
                  <a:pos x="9" y="49"/>
                </a:cxn>
                <a:cxn ang="0">
                  <a:pos x="10" y="47"/>
                </a:cxn>
                <a:cxn ang="0">
                  <a:pos x="9" y="44"/>
                </a:cxn>
                <a:cxn ang="0">
                  <a:pos x="11" y="41"/>
                </a:cxn>
                <a:cxn ang="0">
                  <a:pos x="5" y="29"/>
                </a:cxn>
                <a:cxn ang="0">
                  <a:pos x="0" y="18"/>
                </a:cxn>
                <a:cxn ang="0">
                  <a:pos x="21" y="0"/>
                </a:cxn>
                <a:cxn ang="0">
                  <a:pos x="42" y="18"/>
                </a:cxn>
                <a:cxn ang="0">
                  <a:pos x="37" y="29"/>
                </a:cxn>
                <a:cxn ang="0">
                  <a:pos x="21" y="6"/>
                </a:cxn>
                <a:cxn ang="0">
                  <a:pos x="6" y="18"/>
                </a:cxn>
                <a:cxn ang="0">
                  <a:pos x="8" y="26"/>
                </a:cxn>
                <a:cxn ang="0">
                  <a:pos x="11" y="28"/>
                </a:cxn>
                <a:cxn ang="0">
                  <a:pos x="16" y="40"/>
                </a:cxn>
                <a:cxn ang="0">
                  <a:pos x="26" y="40"/>
                </a:cxn>
                <a:cxn ang="0">
                  <a:pos x="31" y="28"/>
                </a:cxn>
                <a:cxn ang="0">
                  <a:pos x="34" y="26"/>
                </a:cxn>
                <a:cxn ang="0">
                  <a:pos x="36" y="18"/>
                </a:cxn>
                <a:cxn ang="0">
                  <a:pos x="21" y="6"/>
                </a:cxn>
                <a:cxn ang="0">
                  <a:pos x="29" y="20"/>
                </a:cxn>
                <a:cxn ang="0">
                  <a:pos x="27" y="18"/>
                </a:cxn>
                <a:cxn ang="0">
                  <a:pos x="21" y="15"/>
                </a:cxn>
                <a:cxn ang="0">
                  <a:pos x="20" y="13"/>
                </a:cxn>
                <a:cxn ang="0">
                  <a:pos x="21" y="12"/>
                </a:cxn>
                <a:cxn ang="0">
                  <a:pos x="30" y="18"/>
                </a:cxn>
                <a:cxn ang="0">
                  <a:pos x="29" y="20"/>
                </a:cxn>
              </a:cxnLst>
              <a:rect l="0" t="0" r="r" b="b"/>
              <a:pathLst>
                <a:path w="42" h="62">
                  <a:moveTo>
                    <a:pt x="37" y="29"/>
                  </a:moveTo>
                  <a:cubicBezTo>
                    <a:pt x="35" y="32"/>
                    <a:pt x="31" y="37"/>
                    <a:pt x="31" y="41"/>
                  </a:cubicBezTo>
                  <a:cubicBezTo>
                    <a:pt x="32" y="42"/>
                    <a:pt x="33" y="43"/>
                    <a:pt x="33" y="44"/>
                  </a:cubicBezTo>
                  <a:cubicBezTo>
                    <a:pt x="33" y="45"/>
                    <a:pt x="32" y="46"/>
                    <a:pt x="32" y="47"/>
                  </a:cubicBezTo>
                  <a:cubicBezTo>
                    <a:pt x="32" y="47"/>
                    <a:pt x="33" y="48"/>
                    <a:pt x="33" y="49"/>
                  </a:cubicBezTo>
                  <a:cubicBezTo>
                    <a:pt x="33" y="51"/>
                    <a:pt x="32" y="52"/>
                    <a:pt x="31" y="53"/>
                  </a:cubicBezTo>
                  <a:cubicBezTo>
                    <a:pt x="31" y="53"/>
                    <a:pt x="31" y="54"/>
                    <a:pt x="31" y="54"/>
                  </a:cubicBezTo>
                  <a:cubicBezTo>
                    <a:pt x="31" y="57"/>
                    <a:pt x="29" y="58"/>
                    <a:pt x="27" y="58"/>
                  </a:cubicBezTo>
                  <a:cubicBezTo>
                    <a:pt x="26" y="61"/>
                    <a:pt x="24" y="62"/>
                    <a:pt x="21" y="62"/>
                  </a:cubicBezTo>
                  <a:cubicBezTo>
                    <a:pt x="19" y="62"/>
                    <a:pt x="16" y="61"/>
                    <a:pt x="15" y="58"/>
                  </a:cubicBezTo>
                  <a:cubicBezTo>
                    <a:pt x="13" y="58"/>
                    <a:pt x="11" y="57"/>
                    <a:pt x="11" y="54"/>
                  </a:cubicBezTo>
                  <a:cubicBezTo>
                    <a:pt x="11" y="54"/>
                    <a:pt x="11" y="53"/>
                    <a:pt x="11" y="53"/>
                  </a:cubicBezTo>
                  <a:cubicBezTo>
                    <a:pt x="10" y="52"/>
                    <a:pt x="9" y="51"/>
                    <a:pt x="9" y="49"/>
                  </a:cubicBezTo>
                  <a:cubicBezTo>
                    <a:pt x="9" y="48"/>
                    <a:pt x="10" y="47"/>
                    <a:pt x="10" y="47"/>
                  </a:cubicBezTo>
                  <a:cubicBezTo>
                    <a:pt x="10" y="46"/>
                    <a:pt x="9" y="45"/>
                    <a:pt x="9" y="44"/>
                  </a:cubicBezTo>
                  <a:cubicBezTo>
                    <a:pt x="9" y="43"/>
                    <a:pt x="10" y="42"/>
                    <a:pt x="11" y="41"/>
                  </a:cubicBezTo>
                  <a:cubicBezTo>
                    <a:pt x="11" y="37"/>
                    <a:pt x="7" y="32"/>
                    <a:pt x="5" y="29"/>
                  </a:cubicBezTo>
                  <a:cubicBezTo>
                    <a:pt x="2" y="26"/>
                    <a:pt x="0" y="23"/>
                    <a:pt x="0" y="18"/>
                  </a:cubicBezTo>
                  <a:cubicBezTo>
                    <a:pt x="0" y="8"/>
                    <a:pt x="11" y="0"/>
                    <a:pt x="21" y="0"/>
                  </a:cubicBezTo>
                  <a:cubicBezTo>
                    <a:pt x="31" y="0"/>
                    <a:pt x="42" y="8"/>
                    <a:pt x="42" y="18"/>
                  </a:cubicBezTo>
                  <a:cubicBezTo>
                    <a:pt x="42" y="23"/>
                    <a:pt x="40" y="26"/>
                    <a:pt x="37" y="29"/>
                  </a:cubicBezTo>
                  <a:close/>
                  <a:moveTo>
                    <a:pt x="21" y="6"/>
                  </a:moveTo>
                  <a:cubicBezTo>
                    <a:pt x="14" y="6"/>
                    <a:pt x="6" y="10"/>
                    <a:pt x="6" y="18"/>
                  </a:cubicBezTo>
                  <a:cubicBezTo>
                    <a:pt x="6" y="21"/>
                    <a:pt x="7" y="24"/>
                    <a:pt x="8" y="26"/>
                  </a:cubicBezTo>
                  <a:cubicBezTo>
                    <a:pt x="9" y="27"/>
                    <a:pt x="10" y="27"/>
                    <a:pt x="11" y="28"/>
                  </a:cubicBezTo>
                  <a:cubicBezTo>
                    <a:pt x="14" y="32"/>
                    <a:pt x="16" y="36"/>
                    <a:pt x="16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6" y="36"/>
                    <a:pt x="28" y="32"/>
                    <a:pt x="31" y="28"/>
                  </a:cubicBezTo>
                  <a:cubicBezTo>
                    <a:pt x="32" y="27"/>
                    <a:pt x="33" y="27"/>
                    <a:pt x="34" y="26"/>
                  </a:cubicBezTo>
                  <a:cubicBezTo>
                    <a:pt x="35" y="24"/>
                    <a:pt x="36" y="21"/>
                    <a:pt x="36" y="18"/>
                  </a:cubicBezTo>
                  <a:cubicBezTo>
                    <a:pt x="36" y="10"/>
                    <a:pt x="28" y="6"/>
                    <a:pt x="21" y="6"/>
                  </a:cubicBezTo>
                  <a:close/>
                  <a:moveTo>
                    <a:pt x="29" y="20"/>
                  </a:moveTo>
                  <a:cubicBezTo>
                    <a:pt x="28" y="20"/>
                    <a:pt x="27" y="19"/>
                    <a:pt x="27" y="18"/>
                  </a:cubicBezTo>
                  <a:cubicBezTo>
                    <a:pt x="27" y="16"/>
                    <a:pt x="23" y="15"/>
                    <a:pt x="21" y="15"/>
                  </a:cubicBezTo>
                  <a:cubicBezTo>
                    <a:pt x="20" y="15"/>
                    <a:pt x="20" y="14"/>
                    <a:pt x="20" y="13"/>
                  </a:cubicBezTo>
                  <a:cubicBezTo>
                    <a:pt x="20" y="13"/>
                    <a:pt x="20" y="12"/>
                    <a:pt x="21" y="12"/>
                  </a:cubicBezTo>
                  <a:cubicBezTo>
                    <a:pt x="25" y="12"/>
                    <a:pt x="30" y="14"/>
                    <a:pt x="30" y="18"/>
                  </a:cubicBezTo>
                  <a:cubicBezTo>
                    <a:pt x="30" y="19"/>
                    <a:pt x="29" y="20"/>
                    <a:pt x="29" y="2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1446946" y="4575275"/>
            <a:ext cx="3715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Update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Yard Waste Brochures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465706" y="3300473"/>
            <a:ext cx="34567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Educational pop-up displays to be rented for events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859566" y="5667677"/>
            <a:ext cx="493370" cy="479245"/>
            <a:chOff x="860271" y="3464933"/>
            <a:chExt cx="493370" cy="479245"/>
          </a:xfrm>
        </p:grpSpPr>
        <p:sp>
          <p:nvSpPr>
            <p:cNvPr id="33" name="Rounded Rectangle 32"/>
            <p:cNvSpPr/>
            <p:nvPr/>
          </p:nvSpPr>
          <p:spPr>
            <a:xfrm>
              <a:off x="860271" y="3464933"/>
              <a:ext cx="493370" cy="47924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FontAwesome" pitchFamily="2" charset="0"/>
              </a:endParaRPr>
            </a:p>
          </p:txBody>
        </p:sp>
        <p:sp>
          <p:nvSpPr>
            <p:cNvPr id="39" name="Freeform 103"/>
            <p:cNvSpPr>
              <a:spLocks noEditPoints="1"/>
            </p:cNvSpPr>
            <p:nvPr/>
          </p:nvSpPr>
          <p:spPr bwMode="auto">
            <a:xfrm>
              <a:off x="1006943" y="3555684"/>
              <a:ext cx="200025" cy="294541"/>
            </a:xfrm>
            <a:custGeom>
              <a:avLst/>
              <a:gdLst/>
              <a:ahLst/>
              <a:cxnLst>
                <a:cxn ang="0">
                  <a:pos x="37" y="29"/>
                </a:cxn>
                <a:cxn ang="0">
                  <a:pos x="31" y="41"/>
                </a:cxn>
                <a:cxn ang="0">
                  <a:pos x="33" y="44"/>
                </a:cxn>
                <a:cxn ang="0">
                  <a:pos x="32" y="47"/>
                </a:cxn>
                <a:cxn ang="0">
                  <a:pos x="33" y="49"/>
                </a:cxn>
                <a:cxn ang="0">
                  <a:pos x="31" y="53"/>
                </a:cxn>
                <a:cxn ang="0">
                  <a:pos x="31" y="54"/>
                </a:cxn>
                <a:cxn ang="0">
                  <a:pos x="27" y="58"/>
                </a:cxn>
                <a:cxn ang="0">
                  <a:pos x="21" y="62"/>
                </a:cxn>
                <a:cxn ang="0">
                  <a:pos x="15" y="58"/>
                </a:cxn>
                <a:cxn ang="0">
                  <a:pos x="11" y="54"/>
                </a:cxn>
                <a:cxn ang="0">
                  <a:pos x="11" y="53"/>
                </a:cxn>
                <a:cxn ang="0">
                  <a:pos x="9" y="49"/>
                </a:cxn>
                <a:cxn ang="0">
                  <a:pos x="10" y="47"/>
                </a:cxn>
                <a:cxn ang="0">
                  <a:pos x="9" y="44"/>
                </a:cxn>
                <a:cxn ang="0">
                  <a:pos x="11" y="41"/>
                </a:cxn>
                <a:cxn ang="0">
                  <a:pos x="5" y="29"/>
                </a:cxn>
                <a:cxn ang="0">
                  <a:pos x="0" y="18"/>
                </a:cxn>
                <a:cxn ang="0">
                  <a:pos x="21" y="0"/>
                </a:cxn>
                <a:cxn ang="0">
                  <a:pos x="42" y="18"/>
                </a:cxn>
                <a:cxn ang="0">
                  <a:pos x="37" y="29"/>
                </a:cxn>
                <a:cxn ang="0">
                  <a:pos x="21" y="6"/>
                </a:cxn>
                <a:cxn ang="0">
                  <a:pos x="6" y="18"/>
                </a:cxn>
                <a:cxn ang="0">
                  <a:pos x="8" y="26"/>
                </a:cxn>
                <a:cxn ang="0">
                  <a:pos x="11" y="28"/>
                </a:cxn>
                <a:cxn ang="0">
                  <a:pos x="16" y="40"/>
                </a:cxn>
                <a:cxn ang="0">
                  <a:pos x="26" y="40"/>
                </a:cxn>
                <a:cxn ang="0">
                  <a:pos x="31" y="28"/>
                </a:cxn>
                <a:cxn ang="0">
                  <a:pos x="34" y="26"/>
                </a:cxn>
                <a:cxn ang="0">
                  <a:pos x="36" y="18"/>
                </a:cxn>
                <a:cxn ang="0">
                  <a:pos x="21" y="6"/>
                </a:cxn>
                <a:cxn ang="0">
                  <a:pos x="29" y="20"/>
                </a:cxn>
                <a:cxn ang="0">
                  <a:pos x="27" y="18"/>
                </a:cxn>
                <a:cxn ang="0">
                  <a:pos x="21" y="15"/>
                </a:cxn>
                <a:cxn ang="0">
                  <a:pos x="20" y="13"/>
                </a:cxn>
                <a:cxn ang="0">
                  <a:pos x="21" y="12"/>
                </a:cxn>
                <a:cxn ang="0">
                  <a:pos x="30" y="18"/>
                </a:cxn>
                <a:cxn ang="0">
                  <a:pos x="29" y="20"/>
                </a:cxn>
              </a:cxnLst>
              <a:rect l="0" t="0" r="r" b="b"/>
              <a:pathLst>
                <a:path w="42" h="62">
                  <a:moveTo>
                    <a:pt x="37" y="29"/>
                  </a:moveTo>
                  <a:cubicBezTo>
                    <a:pt x="35" y="32"/>
                    <a:pt x="31" y="37"/>
                    <a:pt x="31" y="41"/>
                  </a:cubicBezTo>
                  <a:cubicBezTo>
                    <a:pt x="32" y="42"/>
                    <a:pt x="33" y="43"/>
                    <a:pt x="33" y="44"/>
                  </a:cubicBezTo>
                  <a:cubicBezTo>
                    <a:pt x="33" y="45"/>
                    <a:pt x="32" y="46"/>
                    <a:pt x="32" y="47"/>
                  </a:cubicBezTo>
                  <a:cubicBezTo>
                    <a:pt x="32" y="47"/>
                    <a:pt x="33" y="48"/>
                    <a:pt x="33" y="49"/>
                  </a:cubicBezTo>
                  <a:cubicBezTo>
                    <a:pt x="33" y="51"/>
                    <a:pt x="32" y="52"/>
                    <a:pt x="31" y="53"/>
                  </a:cubicBezTo>
                  <a:cubicBezTo>
                    <a:pt x="31" y="53"/>
                    <a:pt x="31" y="54"/>
                    <a:pt x="31" y="54"/>
                  </a:cubicBezTo>
                  <a:cubicBezTo>
                    <a:pt x="31" y="57"/>
                    <a:pt x="29" y="58"/>
                    <a:pt x="27" y="58"/>
                  </a:cubicBezTo>
                  <a:cubicBezTo>
                    <a:pt x="26" y="61"/>
                    <a:pt x="24" y="62"/>
                    <a:pt x="21" y="62"/>
                  </a:cubicBezTo>
                  <a:cubicBezTo>
                    <a:pt x="19" y="62"/>
                    <a:pt x="16" y="61"/>
                    <a:pt x="15" y="58"/>
                  </a:cubicBezTo>
                  <a:cubicBezTo>
                    <a:pt x="13" y="58"/>
                    <a:pt x="11" y="57"/>
                    <a:pt x="11" y="54"/>
                  </a:cubicBezTo>
                  <a:cubicBezTo>
                    <a:pt x="11" y="54"/>
                    <a:pt x="11" y="53"/>
                    <a:pt x="11" y="53"/>
                  </a:cubicBezTo>
                  <a:cubicBezTo>
                    <a:pt x="10" y="52"/>
                    <a:pt x="9" y="51"/>
                    <a:pt x="9" y="49"/>
                  </a:cubicBezTo>
                  <a:cubicBezTo>
                    <a:pt x="9" y="48"/>
                    <a:pt x="10" y="47"/>
                    <a:pt x="10" y="47"/>
                  </a:cubicBezTo>
                  <a:cubicBezTo>
                    <a:pt x="10" y="46"/>
                    <a:pt x="9" y="45"/>
                    <a:pt x="9" y="44"/>
                  </a:cubicBezTo>
                  <a:cubicBezTo>
                    <a:pt x="9" y="43"/>
                    <a:pt x="10" y="42"/>
                    <a:pt x="11" y="41"/>
                  </a:cubicBezTo>
                  <a:cubicBezTo>
                    <a:pt x="11" y="37"/>
                    <a:pt x="7" y="32"/>
                    <a:pt x="5" y="29"/>
                  </a:cubicBezTo>
                  <a:cubicBezTo>
                    <a:pt x="2" y="26"/>
                    <a:pt x="0" y="23"/>
                    <a:pt x="0" y="18"/>
                  </a:cubicBezTo>
                  <a:cubicBezTo>
                    <a:pt x="0" y="8"/>
                    <a:pt x="11" y="0"/>
                    <a:pt x="21" y="0"/>
                  </a:cubicBezTo>
                  <a:cubicBezTo>
                    <a:pt x="31" y="0"/>
                    <a:pt x="42" y="8"/>
                    <a:pt x="42" y="18"/>
                  </a:cubicBezTo>
                  <a:cubicBezTo>
                    <a:pt x="42" y="23"/>
                    <a:pt x="40" y="26"/>
                    <a:pt x="37" y="29"/>
                  </a:cubicBezTo>
                  <a:close/>
                  <a:moveTo>
                    <a:pt x="21" y="6"/>
                  </a:moveTo>
                  <a:cubicBezTo>
                    <a:pt x="14" y="6"/>
                    <a:pt x="6" y="10"/>
                    <a:pt x="6" y="18"/>
                  </a:cubicBezTo>
                  <a:cubicBezTo>
                    <a:pt x="6" y="21"/>
                    <a:pt x="7" y="24"/>
                    <a:pt x="8" y="26"/>
                  </a:cubicBezTo>
                  <a:cubicBezTo>
                    <a:pt x="9" y="27"/>
                    <a:pt x="10" y="27"/>
                    <a:pt x="11" y="28"/>
                  </a:cubicBezTo>
                  <a:cubicBezTo>
                    <a:pt x="14" y="32"/>
                    <a:pt x="16" y="36"/>
                    <a:pt x="16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6" y="36"/>
                    <a:pt x="28" y="32"/>
                    <a:pt x="31" y="28"/>
                  </a:cubicBezTo>
                  <a:cubicBezTo>
                    <a:pt x="32" y="27"/>
                    <a:pt x="33" y="27"/>
                    <a:pt x="34" y="26"/>
                  </a:cubicBezTo>
                  <a:cubicBezTo>
                    <a:pt x="35" y="24"/>
                    <a:pt x="36" y="21"/>
                    <a:pt x="36" y="18"/>
                  </a:cubicBezTo>
                  <a:cubicBezTo>
                    <a:pt x="36" y="10"/>
                    <a:pt x="28" y="6"/>
                    <a:pt x="21" y="6"/>
                  </a:cubicBezTo>
                  <a:close/>
                  <a:moveTo>
                    <a:pt x="29" y="20"/>
                  </a:moveTo>
                  <a:cubicBezTo>
                    <a:pt x="28" y="20"/>
                    <a:pt x="27" y="19"/>
                    <a:pt x="27" y="18"/>
                  </a:cubicBezTo>
                  <a:cubicBezTo>
                    <a:pt x="27" y="16"/>
                    <a:pt x="23" y="15"/>
                    <a:pt x="21" y="15"/>
                  </a:cubicBezTo>
                  <a:cubicBezTo>
                    <a:pt x="20" y="15"/>
                    <a:pt x="20" y="14"/>
                    <a:pt x="20" y="13"/>
                  </a:cubicBezTo>
                  <a:cubicBezTo>
                    <a:pt x="20" y="13"/>
                    <a:pt x="20" y="12"/>
                    <a:pt x="21" y="12"/>
                  </a:cubicBezTo>
                  <a:cubicBezTo>
                    <a:pt x="25" y="12"/>
                    <a:pt x="30" y="14"/>
                    <a:pt x="30" y="18"/>
                  </a:cubicBezTo>
                  <a:cubicBezTo>
                    <a:pt x="30" y="19"/>
                    <a:pt x="29" y="20"/>
                    <a:pt x="29" y="2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1465705" y="5667677"/>
            <a:ext cx="3715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Other ideas?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27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689" y="562519"/>
            <a:ext cx="8643486" cy="471365"/>
          </a:xfrm>
        </p:spPr>
        <p:txBody>
          <a:bodyPr/>
          <a:lstStyle/>
          <a:p>
            <a:r>
              <a:rPr lang="en-US" sz="4800" dirty="0" smtClean="0"/>
              <a:t>TMDL</a:t>
            </a:r>
            <a:endParaRPr lang="en-US" sz="4800" dirty="0"/>
          </a:p>
        </p:txBody>
      </p:sp>
      <p:sp>
        <p:nvSpPr>
          <p:cNvPr id="3" name="Rectangle 2"/>
          <p:cNvSpPr/>
          <p:nvPr/>
        </p:nvSpPr>
        <p:spPr>
          <a:xfrm>
            <a:off x="351857" y="1688753"/>
            <a:ext cx="36772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NCTCOG is currently preparing the I-Plan annual status report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Final draft by August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2018</a:t>
            </a:r>
          </a:p>
          <a:p>
            <a:pPr marR="0" lvl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303(d) Vision Coordinating Committee Meeting 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February 15, 2018 at 9:30am in the Regional Forum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Room</a:t>
            </a:r>
          </a:p>
          <a:p>
            <a:pPr marR="0" lvl="1">
              <a:spcBef>
                <a:spcPts val="0"/>
              </a:spcBef>
              <a:spcAft>
                <a:spcPts val="0"/>
              </a:spcAft>
            </a:pP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 three TMDL technical subcommittees recently met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Meeting summaries can be found on the NCTCOG TMDL website</a:t>
            </a:r>
            <a:endParaRPr lang="en-US" dirty="0">
              <a:solidFill>
                <a:schemeClr val="accent3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9075" y="1688753"/>
            <a:ext cx="4762500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73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689" y="562519"/>
            <a:ext cx="8643486" cy="471365"/>
          </a:xfrm>
        </p:spPr>
        <p:txBody>
          <a:bodyPr/>
          <a:lstStyle/>
          <a:p>
            <a:r>
              <a:rPr lang="en-US" sz="4800" dirty="0" smtClean="0"/>
              <a:t>WATER</a:t>
            </a:r>
            <a:endParaRPr lang="en-US" sz="4800" dirty="0"/>
          </a:p>
        </p:txBody>
      </p:sp>
      <p:sp>
        <p:nvSpPr>
          <p:cNvPr id="4" name="Rectangle 3"/>
          <p:cNvSpPr/>
          <p:nvPr/>
        </p:nvSpPr>
        <p:spPr>
          <a:xfrm>
            <a:off x="361951" y="1222923"/>
            <a:ext cx="406224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Our WATER members have collected nearly 1,000 gallons of fats, oils, and grease as part of our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2017 Holiday Grease Roundup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which ran from November 27, 2017 to January 8,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2018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For our Defend Your Drains (DYD) social media campaign, our Cease the Grease outreach is winding down and we are now moving into the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Med Take-Back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portion of our campaign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dirty="0" smtClean="0">
              <a:solidFill>
                <a:schemeClr val="accent2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The WATER Group is in the process of choosing the subject matter for a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regional training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and forming a subcommittee tasked with aiding in training coordination.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046" y="3521253"/>
            <a:ext cx="3105908" cy="232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4759" y="1485900"/>
            <a:ext cx="3874901" cy="158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1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388656C774EC4E84B6E34828A00EA0" ma:contentTypeVersion="12" ma:contentTypeDescription="Create a new document." ma:contentTypeScope="" ma:versionID="1dfa63aacc40a44e33155a7924229fbb">
  <xsd:schema xmlns:xsd="http://www.w3.org/2001/XMLSchema" xmlns:xs="http://www.w3.org/2001/XMLSchema" xmlns:p="http://schemas.microsoft.com/office/2006/metadata/properties" xmlns:ns2="040c7774-7d19-4d06-b239-b0064adffd18" targetNamespace="http://schemas.microsoft.com/office/2006/metadata/properties" ma:root="true" ma:fieldsID="62ef6bec9a3cff7b6c978debc296651d" ns2:_="">
    <xsd:import namespace="040c7774-7d19-4d06-b239-b0064adffd18"/>
    <xsd:element name="properties">
      <xsd:complexType>
        <xsd:sequence>
          <xsd:element name="documentManagement">
            <xsd:complexType>
              <xsd:all>
                <xsd:element ref="ns2:Category" minOccurs="0"/>
                <xsd:element ref="ns2:Committee"/>
                <xsd:element ref="ns2:Meeting_x0020_Date" minOccurs="0"/>
                <xsd:element ref="ns2:Year" minOccurs="0"/>
                <xsd:element ref="ns2:Short_x0020_Descrip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0c7774-7d19-4d06-b239-b0064adffd18" elementFormDefault="qualified">
    <xsd:import namespace="http://schemas.microsoft.com/office/2006/documentManagement/types"/>
    <xsd:import namespace="http://schemas.microsoft.com/office/infopath/2007/PartnerControls"/>
    <xsd:element name="Category" ma:index="2" nillable="true" ma:displayName="Category" ma:format="Dropdown" ma:internalName="Category" ma:readOnly="false">
      <xsd:simpleType>
        <xsd:union memberTypes="dms:Text">
          <xsd:simpleType>
            <xsd:restriction base="dms:Choice">
              <xsd:enumeration value="Sign-in Sheet"/>
              <xsd:enumeration value="Agenda"/>
              <xsd:enumeration value="Summary"/>
              <xsd:enumeration value="Handouts"/>
              <xsd:enumeration value="Attendance Record"/>
              <xsd:enumeration value="Roster"/>
              <xsd:enumeration value="Member Info"/>
              <xsd:enumeration value="Contacts"/>
              <xsd:enumeration value="Nominations"/>
              <xsd:enumeration value="Subregions"/>
            </xsd:restriction>
          </xsd:simpleType>
        </xsd:union>
      </xsd:simpleType>
    </xsd:element>
    <xsd:element name="Committee" ma:index="3" ma:displayName="Committee" ma:list="{3abd25b6-fe32-4665-a02e-8f5ec327789f}" ma:internalName="Committee" ma:readOnly="false" ma:showField="Title">
      <xsd:simpleType>
        <xsd:restriction base="dms:Lookup"/>
      </xsd:simpleType>
    </xsd:element>
    <xsd:element name="Meeting_x0020_Date" ma:index="4" nillable="true" ma:displayName="Meeting Date" ma:format="DateOnly" ma:internalName="Meeting_x0020_Date" ma:readOnly="false">
      <xsd:simpleType>
        <xsd:restriction base="dms:DateTime"/>
      </xsd:simpleType>
    </xsd:element>
    <xsd:element name="Year" ma:index="5" nillable="true" ma:displayName="Year" ma:default="2016" ma:description="Fiscal Year" ma:format="Dropdown" ma:internalName="Year" ma:readOnly="false">
      <xsd:simpleType>
        <xsd:restriction base="dms:Choice">
          <xsd:enumeration value="2025"/>
          <xsd:enumeration value="2024"/>
          <xsd:enumeration value="2023"/>
          <xsd:enumeration value="2022"/>
          <xsd:enumeration value="2021"/>
          <xsd:enumeration value="2020"/>
          <xsd:enumeration value="2019"/>
          <xsd:enumeration value="2018"/>
          <xsd:enumeration value="2017"/>
          <xsd:enumeration value="2016"/>
          <xsd:enumeration value="2015"/>
          <xsd:enumeration value="2014"/>
          <xsd:enumeration value="2013"/>
          <xsd:enumeration value="2012"/>
          <xsd:enumeration value="2011"/>
          <xsd:enumeration value="2010"/>
          <xsd:enumeration value="2009"/>
          <xsd:enumeration value="2008"/>
          <xsd:enumeration value="2007"/>
          <xsd:enumeration value="2006"/>
          <xsd:enumeration value="2005"/>
          <xsd:enumeration value="2004"/>
          <xsd:enumeration value="2003"/>
          <xsd:enumeration value="2002"/>
          <xsd:enumeration value="2001"/>
        </xsd:restriction>
      </xsd:simpleType>
    </xsd:element>
    <xsd:element name="Short_x0020_Description" ma:index="6" nillable="true" ma:displayName="Short Description" ma:internalName="Short_x0020_Description" ma:readOnly="false">
      <xsd:simpleType>
        <xsd:restriction base="dms:Text">
          <xsd:maxLength value="7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13ccf6a4-2ac3-47a9-acc3-b0e95310cd3d" ContentTypeId="0x0101" PreviousValue="false"/>
</file>

<file path=customXml/item3.xml><?xml version="1.0" encoding="utf-8"?>
<p:properties xmlns:p="http://schemas.microsoft.com/office/2006/metadata/properties" xmlns:xsi="http://www.w3.org/2001/XMLSchema-instance">
  <documentManagement>
    <Committee xmlns="040c7774-7d19-4d06-b239-b0064adffd18">16</Committee>
    <Meeting_x0020_Date xmlns="040c7774-7d19-4d06-b239-b0064adffd18">2016-10-26T05:00:00+00:00</Meeting_x0020_Date>
    <Year xmlns="040c7774-7d19-4d06-b239-b0064adffd18">2016</Year>
    <Category xmlns="040c7774-7d19-4d06-b239-b0064adffd18">Presentation</Category>
    <Short_x0020_Description xmlns="040c7774-7d19-4d06-b239-b0064adffd18" xsi:nil="true"/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B025DE4-C44F-4001-B603-C6559639DA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0c7774-7d19-4d06-b239-b0064adffd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616124C-2E9F-4318-B1ED-8C5535D2EC91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DD954DBA-E47D-4E54-8D8A-F2857D05B379}">
  <ds:schemaRefs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dcmitype/"/>
    <ds:schemaRef ds:uri="http://purl.org/dc/elements/1.1/"/>
    <ds:schemaRef ds:uri="http://purl.org/dc/terms/"/>
    <ds:schemaRef ds:uri="http://schemas.openxmlformats.org/package/2006/metadata/core-properties"/>
    <ds:schemaRef ds:uri="040c7774-7d19-4d06-b239-b0064adffd18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1A6BC642-96EC-4A3F-9DA7-F25E159B10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7098</TotalTime>
  <Words>500</Words>
  <Application>Microsoft Office PowerPoint</Application>
  <PresentationFormat>On-screen Show (4:3)</PresentationFormat>
  <Paragraphs>93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9" baseType="lpstr">
      <vt:lpstr>SimSun</vt:lpstr>
      <vt:lpstr>Arial</vt:lpstr>
      <vt:lpstr>Calibri</vt:lpstr>
      <vt:lpstr>Calibri Light</vt:lpstr>
      <vt:lpstr>Courier New</vt:lpstr>
      <vt:lpstr>FontAwesome</vt:lpstr>
      <vt:lpstr>Gill Sans</vt:lpstr>
      <vt:lpstr>Lato</vt:lpstr>
      <vt:lpstr>Lato Black</vt:lpstr>
      <vt:lpstr>Lato Light</vt:lpstr>
      <vt:lpstr>Open Sans Light</vt:lpstr>
      <vt:lpstr>Raleway Black</vt:lpstr>
      <vt:lpstr>Symbol</vt:lpstr>
      <vt:lpstr>Times New Roman</vt:lpstr>
      <vt:lpstr>Office Theme</vt:lpstr>
      <vt:lpstr>Stormwater  Public Education  Task Force</vt:lpstr>
      <vt:lpstr>Agenda</vt:lpstr>
      <vt:lpstr>Texas SmartScape</vt:lpstr>
      <vt:lpstr>March is Texas SmartScape Month</vt:lpstr>
      <vt:lpstr>FY18 Project Update</vt:lpstr>
      <vt:lpstr>FY18 Cooperative Purchase</vt:lpstr>
      <vt:lpstr>FY19 Project Brainstorm</vt:lpstr>
      <vt:lpstr>TMDL</vt:lpstr>
      <vt:lpstr>WATER</vt:lpstr>
      <vt:lpstr>PowerPoint Presentation</vt:lpstr>
      <vt:lpstr>Bonus: DFW Clean Cities</vt:lpstr>
      <vt:lpstr>Roundtable Discussion</vt:lpstr>
      <vt:lpstr>PowerPoint Presentation</vt:lpstr>
      <vt:lpstr>PowerPoint Presentation</vt:lpstr>
    </vt:vector>
  </TitlesOfParts>
  <Company>N.C.T.C.O.G.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PETF_Presentation_10-2016</dc:title>
  <dc:creator>Nalani Jay</dc:creator>
  <cp:lastModifiedBy>Kathleen Myers</cp:lastModifiedBy>
  <cp:revision>291</cp:revision>
  <cp:lastPrinted>2015-10-13T16:12:37Z</cp:lastPrinted>
  <dcterms:created xsi:type="dcterms:W3CDTF">2014-04-21T20:15:56Z</dcterms:created>
  <dcterms:modified xsi:type="dcterms:W3CDTF">2018-01-17T05:30:17Z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0x01010051388656C774EC4E84B6E34828A00EA0</vt:lpwstr>
  </property>
</Properties>
</file>